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6" r:id="rId12"/>
    <p:sldId id="267" r:id="rId13"/>
    <p:sldId id="268" r:id="rId14"/>
    <p:sldId id="276" r:id="rId15"/>
    <p:sldId id="269" r:id="rId16"/>
    <p:sldId id="270" r:id="rId17"/>
    <p:sldId id="274" r:id="rId18"/>
    <p:sldId id="275" r:id="rId19"/>
    <p:sldId id="277" r:id="rId20"/>
    <p:sldId id="278" r:id="rId21"/>
    <p:sldId id="283" r:id="rId22"/>
    <p:sldId id="279" r:id="rId23"/>
    <p:sldId id="280" r:id="rId24"/>
    <p:sldId id="281" r:id="rId25"/>
    <p:sldId id="282" r:id="rId26"/>
    <p:sldId id="287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908DE-0AEB-4CAF-BCD1-05328C7112E0}" v="166" dt="2024-09-26T02:40:02.217"/>
    <p1510:client id="{A9F3F38D-83DE-9844-9932-EDBD4190D8B5}" v="5" dt="2024-09-25T03:22:38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1" autoAdjust="0"/>
    <p:restoredTop sz="90252" autoAdjust="0"/>
  </p:normalViewPr>
  <p:slideViewPr>
    <p:cSldViewPr snapToGrid="0" showGuides="1">
      <p:cViewPr varScale="1">
        <p:scale>
          <a:sx n="56" d="100"/>
          <a:sy n="56" d="100"/>
        </p:scale>
        <p:origin x="22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n-Hsiang Ou" userId="2bf9e6ba3224efd7" providerId="Windows Live" clId="Web-{BBF8104F-2D6C-4930-81E3-2B71CF00785A}"/>
    <pc:docChg chg="addSld modSld">
      <pc:chgData name="Jen-Hsiang Ou" userId="2bf9e6ba3224efd7" providerId="Windows Live" clId="Web-{BBF8104F-2D6C-4930-81E3-2B71CF00785A}" dt="2024-09-24T13:34:08.111" v="5" actId="1076"/>
      <pc:docMkLst>
        <pc:docMk/>
      </pc:docMkLst>
      <pc:sldChg chg="addSp delSp modSp new">
        <pc:chgData name="Jen-Hsiang Ou" userId="2bf9e6ba3224efd7" providerId="Windows Live" clId="Web-{BBF8104F-2D6C-4930-81E3-2B71CF00785A}" dt="2024-09-24T13:34:08.111" v="5" actId="1076"/>
        <pc:sldMkLst>
          <pc:docMk/>
          <pc:sldMk cId="993326030" sldId="279"/>
        </pc:sldMkLst>
        <pc:spChg chg="mod">
          <ac:chgData name="Jen-Hsiang Ou" userId="2bf9e6ba3224efd7" providerId="Windows Live" clId="Web-{BBF8104F-2D6C-4930-81E3-2B71CF00785A}" dt="2024-09-24T13:33:29.281" v="1" actId="20577"/>
          <ac:spMkLst>
            <pc:docMk/>
            <pc:sldMk cId="993326030" sldId="279"/>
            <ac:spMk id="2" creationId="{9CFCAA00-BBF6-8551-AC2C-02741852C569}"/>
          </ac:spMkLst>
        </pc:spChg>
        <pc:spChg chg="del">
          <ac:chgData name="Jen-Hsiang Ou" userId="2bf9e6ba3224efd7" providerId="Windows Live" clId="Web-{BBF8104F-2D6C-4930-81E3-2B71CF00785A}" dt="2024-09-24T13:33:59.564" v="2"/>
          <ac:spMkLst>
            <pc:docMk/>
            <pc:sldMk cId="993326030" sldId="279"/>
            <ac:spMk id="3" creationId="{5F507D8E-1FF1-2407-C446-B7E90EBEFAFE}"/>
          </ac:spMkLst>
        </pc:spChg>
        <pc:picChg chg="add mod ord">
          <ac:chgData name="Jen-Hsiang Ou" userId="2bf9e6ba3224efd7" providerId="Windows Live" clId="Web-{BBF8104F-2D6C-4930-81E3-2B71CF00785A}" dt="2024-09-24T13:34:08.111" v="5" actId="1076"/>
          <ac:picMkLst>
            <pc:docMk/>
            <pc:sldMk cId="993326030" sldId="279"/>
            <ac:picMk id="4" creationId="{EC842619-6ACE-9B80-AE94-BB0C489711C2}"/>
          </ac:picMkLst>
        </pc:picChg>
      </pc:sldChg>
    </pc:docChg>
  </pc:docChgLst>
  <pc:docChgLst>
    <pc:chgData name="Jen-Hsiang Ou" userId="2bf9e6ba3224efd7" providerId="LiveId" clId="{38C908DE-0AEB-4CAF-BCD1-05328C7112E0}"/>
    <pc:docChg chg="undo custSel addSld delSld modSld sldOrd modMainMaster">
      <pc:chgData name="Jen-Hsiang Ou" userId="2bf9e6ba3224efd7" providerId="LiveId" clId="{38C908DE-0AEB-4CAF-BCD1-05328C7112E0}" dt="2024-09-26T02:39:24.356" v="10167" actId="1076"/>
      <pc:docMkLst>
        <pc:docMk/>
      </pc:docMkLst>
      <pc:sldChg chg="addSp delSp modSp mod modNotesTx">
        <pc:chgData name="Jen-Hsiang Ou" userId="2bf9e6ba3224efd7" providerId="LiveId" clId="{38C908DE-0AEB-4CAF-BCD1-05328C7112E0}" dt="2024-09-26T02:36:30.838" v="10155" actId="1076"/>
        <pc:sldMkLst>
          <pc:docMk/>
          <pc:sldMk cId="3119773402" sldId="256"/>
        </pc:sldMkLst>
        <pc:spChg chg="mod">
          <ac:chgData name="Jen-Hsiang Ou" userId="2bf9e6ba3224efd7" providerId="LiveId" clId="{38C908DE-0AEB-4CAF-BCD1-05328C7112E0}" dt="2024-09-09T03:13:49.104" v="263" actId="404"/>
          <ac:spMkLst>
            <pc:docMk/>
            <pc:sldMk cId="3119773402" sldId="256"/>
            <ac:spMk id="2" creationId="{5793DBA9-3D65-2BBF-E791-C3B5DBFFE5C2}"/>
          </ac:spMkLst>
        </pc:spChg>
        <pc:spChg chg="mod">
          <ac:chgData name="Jen-Hsiang Ou" userId="2bf9e6ba3224efd7" providerId="LiveId" clId="{38C908DE-0AEB-4CAF-BCD1-05328C7112E0}" dt="2024-09-09T03:17:28.615" v="440" actId="14100"/>
          <ac:spMkLst>
            <pc:docMk/>
            <pc:sldMk cId="3119773402" sldId="256"/>
            <ac:spMk id="3" creationId="{87827835-CD81-AC06-39C4-D8B3239CB918}"/>
          </ac:spMkLst>
        </pc:spChg>
        <pc:spChg chg="add del mod">
          <ac:chgData name="Jen-Hsiang Ou" userId="2bf9e6ba3224efd7" providerId="LiveId" clId="{38C908DE-0AEB-4CAF-BCD1-05328C7112E0}" dt="2024-09-26T02:35:29.512" v="10057" actId="478"/>
          <ac:spMkLst>
            <pc:docMk/>
            <pc:sldMk cId="3119773402" sldId="256"/>
            <ac:spMk id="6" creationId="{F117B962-5106-23D6-FAC4-E3BD749BD03B}"/>
          </ac:spMkLst>
        </pc:spChg>
        <pc:spChg chg="add mod">
          <ac:chgData name="Jen-Hsiang Ou" userId="2bf9e6ba3224efd7" providerId="LiveId" clId="{38C908DE-0AEB-4CAF-BCD1-05328C7112E0}" dt="2024-09-26T02:36:30.838" v="10155" actId="1076"/>
          <ac:spMkLst>
            <pc:docMk/>
            <pc:sldMk cId="3119773402" sldId="256"/>
            <ac:spMk id="7" creationId="{A8786332-FCCF-6D73-F96B-8BEC44F333AA}"/>
          </ac:spMkLst>
        </pc:spChg>
        <pc:picChg chg="add mod">
          <ac:chgData name="Jen-Hsiang Ou" userId="2bf9e6ba3224efd7" providerId="LiveId" clId="{38C908DE-0AEB-4CAF-BCD1-05328C7112E0}" dt="2024-09-26T02:35:47.569" v="10061" actId="1076"/>
          <ac:picMkLst>
            <pc:docMk/>
            <pc:sldMk cId="3119773402" sldId="256"/>
            <ac:picMk id="5" creationId="{4B4AB337-1A6B-A8CF-92D5-AA92EF93B6E6}"/>
          </ac:picMkLst>
        </pc:picChg>
        <pc:picChg chg="add del mod">
          <ac:chgData name="Jen-Hsiang Ou" userId="2bf9e6ba3224efd7" providerId="LiveId" clId="{38C908DE-0AEB-4CAF-BCD1-05328C7112E0}" dt="2024-09-09T03:12:46.097" v="219" actId="478"/>
          <ac:picMkLst>
            <pc:docMk/>
            <pc:sldMk cId="3119773402" sldId="256"/>
            <ac:picMk id="5" creationId="{7AF2CEED-BD70-F6A3-33FA-C70E0B88A679}"/>
          </ac:picMkLst>
        </pc:picChg>
        <pc:picChg chg="add del mod">
          <ac:chgData name="Jen-Hsiang Ou" userId="2bf9e6ba3224efd7" providerId="LiveId" clId="{38C908DE-0AEB-4CAF-BCD1-05328C7112E0}" dt="2024-09-26T02:35:26.260" v="10056" actId="478"/>
          <ac:picMkLst>
            <pc:docMk/>
            <pc:sldMk cId="3119773402" sldId="256"/>
            <ac:picMk id="1026" creationId="{397AC1F0-73D9-B9D5-A650-DCC0D88F5F3D}"/>
          </ac:picMkLst>
        </pc:picChg>
      </pc:sldChg>
      <pc:sldChg chg="addSp modSp new mod">
        <pc:chgData name="Jen-Hsiang Ou" userId="2bf9e6ba3224efd7" providerId="LiveId" clId="{38C908DE-0AEB-4CAF-BCD1-05328C7112E0}" dt="2024-09-18T08:54:02.584" v="3994" actId="1076"/>
        <pc:sldMkLst>
          <pc:docMk/>
          <pc:sldMk cId="250336820" sldId="257"/>
        </pc:sldMkLst>
        <pc:spChg chg="mod">
          <ac:chgData name="Jen-Hsiang Ou" userId="2bf9e6ba3224efd7" providerId="LiveId" clId="{38C908DE-0AEB-4CAF-BCD1-05328C7112E0}" dt="2024-09-09T03:15:50.225" v="331" actId="20577"/>
          <ac:spMkLst>
            <pc:docMk/>
            <pc:sldMk cId="250336820" sldId="257"/>
            <ac:spMk id="2" creationId="{9FFDEDD2-F01C-2D74-7993-766BACE25E6A}"/>
          </ac:spMkLst>
        </pc:spChg>
        <pc:spChg chg="mod">
          <ac:chgData name="Jen-Hsiang Ou" userId="2bf9e6ba3224efd7" providerId="LiveId" clId="{38C908DE-0AEB-4CAF-BCD1-05328C7112E0}" dt="2024-09-09T03:21:57.523" v="536" actId="20577"/>
          <ac:spMkLst>
            <pc:docMk/>
            <pc:sldMk cId="250336820" sldId="257"/>
            <ac:spMk id="3" creationId="{20B78D23-F0A5-BF68-820B-D7E5BF1A653D}"/>
          </ac:spMkLst>
        </pc:spChg>
        <pc:spChg chg="add mod">
          <ac:chgData name="Jen-Hsiang Ou" userId="2bf9e6ba3224efd7" providerId="LiveId" clId="{38C908DE-0AEB-4CAF-BCD1-05328C7112E0}" dt="2024-09-18T08:54:02.584" v="3994" actId="1076"/>
          <ac:spMkLst>
            <pc:docMk/>
            <pc:sldMk cId="250336820" sldId="257"/>
            <ac:spMk id="5" creationId="{09D30AEB-2FD2-EAE7-51F9-C53D70BC3BB6}"/>
          </ac:spMkLst>
        </pc:spChg>
      </pc:sldChg>
      <pc:sldChg chg="addSp modSp new mod">
        <pc:chgData name="Jen-Hsiang Ou" userId="2bf9e6ba3224efd7" providerId="LiveId" clId="{38C908DE-0AEB-4CAF-BCD1-05328C7112E0}" dt="2024-09-09T03:30:46.053" v="861" actId="113"/>
        <pc:sldMkLst>
          <pc:docMk/>
          <pc:sldMk cId="625173515" sldId="258"/>
        </pc:sldMkLst>
        <pc:spChg chg="mod">
          <ac:chgData name="Jen-Hsiang Ou" userId="2bf9e6ba3224efd7" providerId="LiveId" clId="{38C908DE-0AEB-4CAF-BCD1-05328C7112E0}" dt="2024-09-09T03:23:30.070" v="568" actId="20577"/>
          <ac:spMkLst>
            <pc:docMk/>
            <pc:sldMk cId="625173515" sldId="258"/>
            <ac:spMk id="2" creationId="{BA9169EB-5251-EACC-4727-C1428661D56D}"/>
          </ac:spMkLst>
        </pc:spChg>
        <pc:spChg chg="mod">
          <ac:chgData name="Jen-Hsiang Ou" userId="2bf9e6ba3224efd7" providerId="LiveId" clId="{38C908DE-0AEB-4CAF-BCD1-05328C7112E0}" dt="2024-09-09T03:30:46.053" v="861" actId="113"/>
          <ac:spMkLst>
            <pc:docMk/>
            <pc:sldMk cId="625173515" sldId="258"/>
            <ac:spMk id="3" creationId="{04AF48F5-03EA-183F-6BDF-27D4497859B6}"/>
          </ac:spMkLst>
        </pc:spChg>
        <pc:picChg chg="add mod">
          <ac:chgData name="Jen-Hsiang Ou" userId="2bf9e6ba3224efd7" providerId="LiveId" clId="{38C908DE-0AEB-4CAF-BCD1-05328C7112E0}" dt="2024-09-09T03:30:27.401" v="854" actId="1035"/>
          <ac:picMkLst>
            <pc:docMk/>
            <pc:sldMk cId="625173515" sldId="258"/>
            <ac:picMk id="2050" creationId="{080EEF87-43CF-5533-BE3F-83462805F535}"/>
          </ac:picMkLst>
        </pc:picChg>
      </pc:sldChg>
      <pc:sldChg chg="addSp modSp new mod modNotesTx">
        <pc:chgData name="Jen-Hsiang Ou" userId="2bf9e6ba3224efd7" providerId="LiveId" clId="{38C908DE-0AEB-4CAF-BCD1-05328C7112E0}" dt="2024-09-09T03:56:22.393" v="1382" actId="1076"/>
        <pc:sldMkLst>
          <pc:docMk/>
          <pc:sldMk cId="1489861019" sldId="259"/>
        </pc:sldMkLst>
        <pc:spChg chg="mod">
          <ac:chgData name="Jen-Hsiang Ou" userId="2bf9e6ba3224efd7" providerId="LiveId" clId="{38C908DE-0AEB-4CAF-BCD1-05328C7112E0}" dt="2024-09-09T03:45:56.387" v="1098" actId="20577"/>
          <ac:spMkLst>
            <pc:docMk/>
            <pc:sldMk cId="1489861019" sldId="259"/>
            <ac:spMk id="2" creationId="{1BBEAC1B-273B-A673-ED5C-B05660F04127}"/>
          </ac:spMkLst>
        </pc:spChg>
        <pc:spChg chg="mod">
          <ac:chgData name="Jen-Hsiang Ou" userId="2bf9e6ba3224efd7" providerId="LiveId" clId="{38C908DE-0AEB-4CAF-BCD1-05328C7112E0}" dt="2024-09-09T03:46:22.862" v="1099" actId="14100"/>
          <ac:spMkLst>
            <pc:docMk/>
            <pc:sldMk cId="1489861019" sldId="259"/>
            <ac:spMk id="3" creationId="{4A393482-14C2-2D2C-FBF7-2E2D1E0982ED}"/>
          </ac:spMkLst>
        </pc:spChg>
        <pc:spChg chg="add mod">
          <ac:chgData name="Jen-Hsiang Ou" userId="2bf9e6ba3224efd7" providerId="LiveId" clId="{38C908DE-0AEB-4CAF-BCD1-05328C7112E0}" dt="2024-09-09T03:55:33.761" v="1322" actId="1076"/>
          <ac:spMkLst>
            <pc:docMk/>
            <pc:sldMk cId="1489861019" sldId="259"/>
            <ac:spMk id="4" creationId="{4F0703AF-3398-318D-2961-6E69CD4F8173}"/>
          </ac:spMkLst>
        </pc:spChg>
        <pc:spChg chg="add mod">
          <ac:chgData name="Jen-Hsiang Ou" userId="2bf9e6ba3224efd7" providerId="LiveId" clId="{38C908DE-0AEB-4CAF-BCD1-05328C7112E0}" dt="2024-09-09T03:56:22.393" v="1382" actId="1076"/>
          <ac:spMkLst>
            <pc:docMk/>
            <pc:sldMk cId="1489861019" sldId="259"/>
            <ac:spMk id="5" creationId="{618858A4-C62D-E66E-FFC8-9EFABDAEEA22}"/>
          </ac:spMkLst>
        </pc:spChg>
        <pc:picChg chg="add mod">
          <ac:chgData name="Jen-Hsiang Ou" userId="2bf9e6ba3224efd7" providerId="LiveId" clId="{38C908DE-0AEB-4CAF-BCD1-05328C7112E0}" dt="2024-09-09T03:55:33.761" v="1322" actId="1076"/>
          <ac:picMkLst>
            <pc:docMk/>
            <pc:sldMk cId="1489861019" sldId="259"/>
            <ac:picMk id="3074" creationId="{4082AF8B-E675-034C-5A44-360E4A503BFC}"/>
          </ac:picMkLst>
        </pc:picChg>
      </pc:sldChg>
      <pc:sldChg chg="addSp modSp new mod modNotesTx">
        <pc:chgData name="Jen-Hsiang Ou" userId="2bf9e6ba3224efd7" providerId="LiveId" clId="{38C908DE-0AEB-4CAF-BCD1-05328C7112E0}" dt="2024-09-09T04:07:49.003" v="1857" actId="20577"/>
        <pc:sldMkLst>
          <pc:docMk/>
          <pc:sldMk cId="332591367" sldId="260"/>
        </pc:sldMkLst>
        <pc:spChg chg="mod">
          <ac:chgData name="Jen-Hsiang Ou" userId="2bf9e6ba3224efd7" providerId="LiveId" clId="{38C908DE-0AEB-4CAF-BCD1-05328C7112E0}" dt="2024-09-09T03:57:55.360" v="1432" actId="20577"/>
          <ac:spMkLst>
            <pc:docMk/>
            <pc:sldMk cId="332591367" sldId="260"/>
            <ac:spMk id="2" creationId="{4B559264-CD8B-E996-8625-AD3C3299232F}"/>
          </ac:spMkLst>
        </pc:spChg>
        <pc:spChg chg="mod">
          <ac:chgData name="Jen-Hsiang Ou" userId="2bf9e6ba3224efd7" providerId="LiveId" clId="{38C908DE-0AEB-4CAF-BCD1-05328C7112E0}" dt="2024-09-09T04:04:55.606" v="1762" actId="1076"/>
          <ac:spMkLst>
            <pc:docMk/>
            <pc:sldMk cId="332591367" sldId="260"/>
            <ac:spMk id="3" creationId="{C48C8A11-05D7-B057-56C6-8C3A46079B2A}"/>
          </ac:spMkLst>
        </pc:spChg>
        <pc:picChg chg="add mod">
          <ac:chgData name="Jen-Hsiang Ou" userId="2bf9e6ba3224efd7" providerId="LiveId" clId="{38C908DE-0AEB-4CAF-BCD1-05328C7112E0}" dt="2024-09-09T04:05:07.735" v="1766" actId="1076"/>
          <ac:picMkLst>
            <pc:docMk/>
            <pc:sldMk cId="332591367" sldId="260"/>
            <ac:picMk id="4098" creationId="{834D9078-DADC-A58F-8A6C-8CC8AE034145}"/>
          </ac:picMkLst>
        </pc:picChg>
        <pc:picChg chg="add mod">
          <ac:chgData name="Jen-Hsiang Ou" userId="2bf9e6ba3224efd7" providerId="LiveId" clId="{38C908DE-0AEB-4CAF-BCD1-05328C7112E0}" dt="2024-09-09T04:04:58.336" v="1763" actId="1076"/>
          <ac:picMkLst>
            <pc:docMk/>
            <pc:sldMk cId="332591367" sldId="260"/>
            <ac:picMk id="4100" creationId="{45FCF2C8-FE27-8C50-27C3-2AD4F679F033}"/>
          </ac:picMkLst>
        </pc:picChg>
      </pc:sldChg>
      <pc:sldChg chg="addSp delSp modSp new mod modNotesTx">
        <pc:chgData name="Jen-Hsiang Ou" userId="2bf9e6ba3224efd7" providerId="LiveId" clId="{38C908DE-0AEB-4CAF-BCD1-05328C7112E0}" dt="2024-09-18T08:27:30.525" v="3894" actId="1076"/>
        <pc:sldMkLst>
          <pc:docMk/>
          <pc:sldMk cId="1390583421" sldId="261"/>
        </pc:sldMkLst>
        <pc:spChg chg="mod">
          <ac:chgData name="Jen-Hsiang Ou" userId="2bf9e6ba3224efd7" providerId="LiveId" clId="{38C908DE-0AEB-4CAF-BCD1-05328C7112E0}" dt="2024-09-18T06:46:16.340" v="1952" actId="404"/>
          <ac:spMkLst>
            <pc:docMk/>
            <pc:sldMk cId="1390583421" sldId="261"/>
            <ac:spMk id="2" creationId="{0E3447AF-8AD4-CDF2-0DAC-AE4C821BEB40}"/>
          </ac:spMkLst>
        </pc:spChg>
        <pc:spChg chg="del">
          <ac:chgData name="Jen-Hsiang Ou" userId="2bf9e6ba3224efd7" providerId="LiveId" clId="{38C908DE-0AEB-4CAF-BCD1-05328C7112E0}" dt="2024-09-18T06:50:13.354" v="2022" actId="22"/>
          <ac:spMkLst>
            <pc:docMk/>
            <pc:sldMk cId="1390583421" sldId="261"/>
            <ac:spMk id="3" creationId="{3DFD86D0-C6CA-9EF9-A7BC-4248FD5DC930}"/>
          </ac:spMkLst>
        </pc:spChg>
        <pc:spChg chg="add mod">
          <ac:chgData name="Jen-Hsiang Ou" userId="2bf9e6ba3224efd7" providerId="LiveId" clId="{38C908DE-0AEB-4CAF-BCD1-05328C7112E0}" dt="2024-09-18T07:01:53.383" v="2557" actId="1076"/>
          <ac:spMkLst>
            <pc:docMk/>
            <pc:sldMk cId="1390583421" sldId="261"/>
            <ac:spMk id="6" creationId="{5CBBEEB0-47DB-3AA3-0510-6E0ECF7480CB}"/>
          </ac:spMkLst>
        </pc:spChg>
        <pc:spChg chg="add mod">
          <ac:chgData name="Jen-Hsiang Ou" userId="2bf9e6ba3224efd7" providerId="LiveId" clId="{38C908DE-0AEB-4CAF-BCD1-05328C7112E0}" dt="2024-09-18T07:01:53.383" v="2557" actId="1076"/>
          <ac:spMkLst>
            <pc:docMk/>
            <pc:sldMk cId="1390583421" sldId="261"/>
            <ac:spMk id="7" creationId="{4D1E080E-CDA0-ED85-DC60-83A08FE67CC5}"/>
          </ac:spMkLst>
        </pc:spChg>
        <pc:spChg chg="add mod">
          <ac:chgData name="Jen-Hsiang Ou" userId="2bf9e6ba3224efd7" providerId="LiveId" clId="{38C908DE-0AEB-4CAF-BCD1-05328C7112E0}" dt="2024-09-18T07:03:32.392" v="2563" actId="20577"/>
          <ac:spMkLst>
            <pc:docMk/>
            <pc:sldMk cId="1390583421" sldId="261"/>
            <ac:spMk id="8" creationId="{8F0DF1FC-43DB-EB49-91B3-471C01EFEE1C}"/>
          </ac:spMkLst>
        </pc:spChg>
        <pc:spChg chg="add mod">
          <ac:chgData name="Jen-Hsiang Ou" userId="2bf9e6ba3224efd7" providerId="LiveId" clId="{38C908DE-0AEB-4CAF-BCD1-05328C7112E0}" dt="2024-09-18T08:08:46.716" v="3558" actId="20577"/>
          <ac:spMkLst>
            <pc:docMk/>
            <pc:sldMk cId="1390583421" sldId="261"/>
            <ac:spMk id="9" creationId="{D89E5909-3892-6CCA-4B42-794C5A8AB339}"/>
          </ac:spMkLst>
        </pc:spChg>
        <pc:spChg chg="add mod">
          <ac:chgData name="Jen-Hsiang Ou" userId="2bf9e6ba3224efd7" providerId="LiveId" clId="{38C908DE-0AEB-4CAF-BCD1-05328C7112E0}" dt="2024-09-18T07:56:34.897" v="2828" actId="20577"/>
          <ac:spMkLst>
            <pc:docMk/>
            <pc:sldMk cId="1390583421" sldId="261"/>
            <ac:spMk id="13" creationId="{6DAB8CC1-700C-23BB-42A3-ADBC72596854}"/>
          </ac:spMkLst>
        </pc:spChg>
        <pc:spChg chg="add mod">
          <ac:chgData name="Jen-Hsiang Ou" userId="2bf9e6ba3224efd7" providerId="LiveId" clId="{38C908DE-0AEB-4CAF-BCD1-05328C7112E0}" dt="2024-09-18T07:59:51.574" v="3224" actId="20577"/>
          <ac:spMkLst>
            <pc:docMk/>
            <pc:sldMk cId="1390583421" sldId="261"/>
            <ac:spMk id="14" creationId="{DA4AEF33-73B4-8646-166A-AF40410131B1}"/>
          </ac:spMkLst>
        </pc:spChg>
        <pc:spChg chg="add mod">
          <ac:chgData name="Jen-Hsiang Ou" userId="2bf9e6ba3224efd7" providerId="LiveId" clId="{38C908DE-0AEB-4CAF-BCD1-05328C7112E0}" dt="2024-09-18T08:04:39.368" v="3557" actId="20577"/>
          <ac:spMkLst>
            <pc:docMk/>
            <pc:sldMk cId="1390583421" sldId="261"/>
            <ac:spMk id="15" creationId="{CE1F7219-D431-8CA8-A0AD-8E2122FB1AA1}"/>
          </ac:spMkLst>
        </pc:spChg>
        <pc:spChg chg="add mod">
          <ac:chgData name="Jen-Hsiang Ou" userId="2bf9e6ba3224efd7" providerId="LiveId" clId="{38C908DE-0AEB-4CAF-BCD1-05328C7112E0}" dt="2024-09-18T08:26:29.019" v="3867" actId="20577"/>
          <ac:spMkLst>
            <pc:docMk/>
            <pc:sldMk cId="1390583421" sldId="261"/>
            <ac:spMk id="16" creationId="{726AD286-9C27-1B54-90E1-826DBEAB22E6}"/>
          </ac:spMkLst>
        </pc:spChg>
        <pc:spChg chg="add mod">
          <ac:chgData name="Jen-Hsiang Ou" userId="2bf9e6ba3224efd7" providerId="LiveId" clId="{38C908DE-0AEB-4CAF-BCD1-05328C7112E0}" dt="2024-09-18T08:27:30.525" v="3894" actId="1076"/>
          <ac:spMkLst>
            <pc:docMk/>
            <pc:sldMk cId="1390583421" sldId="261"/>
            <ac:spMk id="17" creationId="{55E1A785-BAB1-99DF-4B1F-D2EEF2839019}"/>
          </ac:spMkLst>
        </pc:spChg>
        <pc:picChg chg="add mod ord modCrop">
          <ac:chgData name="Jen-Hsiang Ou" userId="2bf9e6ba3224efd7" providerId="LiveId" clId="{38C908DE-0AEB-4CAF-BCD1-05328C7112E0}" dt="2024-09-18T07:01:53.383" v="2557" actId="1076"/>
          <ac:picMkLst>
            <pc:docMk/>
            <pc:sldMk cId="1390583421" sldId="261"/>
            <ac:picMk id="5" creationId="{4DA39054-900B-FD28-5CFD-C5E4ED60AB4E}"/>
          </ac:picMkLst>
        </pc:picChg>
        <pc:picChg chg="add mod modCrop">
          <ac:chgData name="Jen-Hsiang Ou" userId="2bf9e6ba3224efd7" providerId="LiveId" clId="{38C908DE-0AEB-4CAF-BCD1-05328C7112E0}" dt="2024-09-18T07:01:53.383" v="2557" actId="1076"/>
          <ac:picMkLst>
            <pc:docMk/>
            <pc:sldMk cId="1390583421" sldId="261"/>
            <ac:picMk id="10" creationId="{C2A31944-6EEC-F7D2-BB57-86EE6A9A3939}"/>
          </ac:picMkLst>
        </pc:picChg>
        <pc:picChg chg="add mod modCrop">
          <ac:chgData name="Jen-Hsiang Ou" userId="2bf9e6ba3224efd7" providerId="LiveId" clId="{38C908DE-0AEB-4CAF-BCD1-05328C7112E0}" dt="2024-09-18T07:01:53.383" v="2557" actId="1076"/>
          <ac:picMkLst>
            <pc:docMk/>
            <pc:sldMk cId="1390583421" sldId="261"/>
            <ac:picMk id="11" creationId="{D16798C9-EADF-9C81-B97B-6540BFF38EA2}"/>
          </ac:picMkLst>
        </pc:picChg>
        <pc:picChg chg="add mod modCrop">
          <ac:chgData name="Jen-Hsiang Ou" userId="2bf9e6ba3224efd7" providerId="LiveId" clId="{38C908DE-0AEB-4CAF-BCD1-05328C7112E0}" dt="2024-09-18T07:01:53.383" v="2557" actId="1076"/>
          <ac:picMkLst>
            <pc:docMk/>
            <pc:sldMk cId="1390583421" sldId="261"/>
            <ac:picMk id="12" creationId="{A4747D4D-582D-E4C1-2554-02D2EBD40DDB}"/>
          </ac:picMkLst>
        </pc:picChg>
      </pc:sldChg>
      <pc:sldChg chg="modSp new mod modNotesTx">
        <pc:chgData name="Jen-Hsiang Ou" userId="2bf9e6ba3224efd7" providerId="LiveId" clId="{38C908DE-0AEB-4CAF-BCD1-05328C7112E0}" dt="2024-09-24T03:21:42.460" v="4625" actId="20577"/>
        <pc:sldMkLst>
          <pc:docMk/>
          <pc:sldMk cId="693720926" sldId="262"/>
        </pc:sldMkLst>
        <pc:spChg chg="mod">
          <ac:chgData name="Jen-Hsiang Ou" userId="2bf9e6ba3224efd7" providerId="LiveId" clId="{38C908DE-0AEB-4CAF-BCD1-05328C7112E0}" dt="2024-09-18T08:28:27.117" v="3947" actId="20577"/>
          <ac:spMkLst>
            <pc:docMk/>
            <pc:sldMk cId="693720926" sldId="262"/>
            <ac:spMk id="2" creationId="{F69D1F79-17F8-7132-52EE-E49834A73571}"/>
          </ac:spMkLst>
        </pc:spChg>
        <pc:spChg chg="mod">
          <ac:chgData name="Jen-Hsiang Ou" userId="2bf9e6ba3224efd7" providerId="LiveId" clId="{38C908DE-0AEB-4CAF-BCD1-05328C7112E0}" dt="2024-09-24T03:21:42.460" v="4625" actId="20577"/>
          <ac:spMkLst>
            <pc:docMk/>
            <pc:sldMk cId="693720926" sldId="262"/>
            <ac:spMk id="3" creationId="{B39893F2-CBA5-55EF-E71F-9B6F68DBB6A0}"/>
          </ac:spMkLst>
        </pc:spChg>
      </pc:sldChg>
      <pc:sldChg chg="addSp delSp modSp new mod ord modNotesTx">
        <pc:chgData name="Jen-Hsiang Ou" userId="2bf9e6ba3224efd7" providerId="LiveId" clId="{38C908DE-0AEB-4CAF-BCD1-05328C7112E0}" dt="2024-09-24T06:59:56.556" v="4930" actId="1076"/>
        <pc:sldMkLst>
          <pc:docMk/>
          <pc:sldMk cId="320930340" sldId="263"/>
        </pc:sldMkLst>
        <pc:spChg chg="mod">
          <ac:chgData name="Jen-Hsiang Ou" userId="2bf9e6ba3224efd7" providerId="LiveId" clId="{38C908DE-0AEB-4CAF-BCD1-05328C7112E0}" dt="2024-09-24T06:54:05.639" v="4661" actId="20577"/>
          <ac:spMkLst>
            <pc:docMk/>
            <pc:sldMk cId="320930340" sldId="263"/>
            <ac:spMk id="2" creationId="{B238502A-E7C8-14B9-8A00-F25790D02C88}"/>
          </ac:spMkLst>
        </pc:spChg>
        <pc:spChg chg="del">
          <ac:chgData name="Jen-Hsiang Ou" userId="2bf9e6ba3224efd7" providerId="LiveId" clId="{38C908DE-0AEB-4CAF-BCD1-05328C7112E0}" dt="2024-09-24T06:55:47.496" v="4662" actId="22"/>
          <ac:spMkLst>
            <pc:docMk/>
            <pc:sldMk cId="320930340" sldId="263"/>
            <ac:spMk id="3" creationId="{338B351F-3653-D556-AC16-756F82EEC389}"/>
          </ac:spMkLst>
        </pc:spChg>
        <pc:spChg chg="add mod">
          <ac:chgData name="Jen-Hsiang Ou" userId="2bf9e6ba3224efd7" providerId="LiveId" clId="{38C908DE-0AEB-4CAF-BCD1-05328C7112E0}" dt="2024-09-24T06:59:56.556" v="4930" actId="1076"/>
          <ac:spMkLst>
            <pc:docMk/>
            <pc:sldMk cId="320930340" sldId="263"/>
            <ac:spMk id="7" creationId="{CE913851-87DE-396B-F27B-EA04B2982170}"/>
          </ac:spMkLst>
        </pc:spChg>
        <pc:picChg chg="add mod ord">
          <ac:chgData name="Jen-Hsiang Ou" userId="2bf9e6ba3224efd7" providerId="LiveId" clId="{38C908DE-0AEB-4CAF-BCD1-05328C7112E0}" dt="2024-09-24T06:59:52.138" v="4929" actId="1076"/>
          <ac:picMkLst>
            <pc:docMk/>
            <pc:sldMk cId="320930340" sldId="263"/>
            <ac:picMk id="5" creationId="{26210F2F-A4CD-A5BD-EE50-68AF079FC56F}"/>
          </ac:picMkLst>
        </pc:picChg>
        <pc:picChg chg="add mod">
          <ac:chgData name="Jen-Hsiang Ou" userId="2bf9e6ba3224efd7" providerId="LiveId" clId="{38C908DE-0AEB-4CAF-BCD1-05328C7112E0}" dt="2024-09-24T06:59:52.138" v="4929" actId="1076"/>
          <ac:picMkLst>
            <pc:docMk/>
            <pc:sldMk cId="320930340" sldId="263"/>
            <ac:picMk id="9" creationId="{D1318E4E-DC16-C195-6A9E-31C706DE99DD}"/>
          </ac:picMkLst>
        </pc:picChg>
      </pc:sldChg>
      <pc:sldChg chg="addSp modSp new mod">
        <pc:chgData name="Jen-Hsiang Ou" userId="2bf9e6ba3224efd7" providerId="LiveId" clId="{38C908DE-0AEB-4CAF-BCD1-05328C7112E0}" dt="2024-09-24T08:03:33.287" v="6966" actId="1076"/>
        <pc:sldMkLst>
          <pc:docMk/>
          <pc:sldMk cId="3226651388" sldId="264"/>
        </pc:sldMkLst>
        <pc:spChg chg="mod">
          <ac:chgData name="Jen-Hsiang Ou" userId="2bf9e6ba3224efd7" providerId="LiveId" clId="{38C908DE-0AEB-4CAF-BCD1-05328C7112E0}" dt="2024-09-24T07:04:12.239" v="4972" actId="20577"/>
          <ac:spMkLst>
            <pc:docMk/>
            <pc:sldMk cId="3226651388" sldId="264"/>
            <ac:spMk id="2" creationId="{D60AE1C3-79C0-3986-4481-ED3B01D43D4F}"/>
          </ac:spMkLst>
        </pc:spChg>
        <pc:spChg chg="mod">
          <ac:chgData name="Jen-Hsiang Ou" userId="2bf9e6ba3224efd7" providerId="LiveId" clId="{38C908DE-0AEB-4CAF-BCD1-05328C7112E0}" dt="2024-09-24T07:16:37.322" v="5450" actId="20577"/>
          <ac:spMkLst>
            <pc:docMk/>
            <pc:sldMk cId="3226651388" sldId="264"/>
            <ac:spMk id="3" creationId="{B03199CD-284C-24D1-F98D-9AA53E0EF175}"/>
          </ac:spMkLst>
        </pc:spChg>
        <pc:picChg chg="add mod">
          <ac:chgData name="Jen-Hsiang Ou" userId="2bf9e6ba3224efd7" providerId="LiveId" clId="{38C908DE-0AEB-4CAF-BCD1-05328C7112E0}" dt="2024-09-24T08:03:33.287" v="6966" actId="1076"/>
          <ac:picMkLst>
            <pc:docMk/>
            <pc:sldMk cId="3226651388" sldId="264"/>
            <ac:picMk id="5" creationId="{CA515980-F36B-BFB5-7BB4-82977087ECC7}"/>
          </ac:picMkLst>
        </pc:picChg>
      </pc:sldChg>
      <pc:sldChg chg="modSp new del mod modNotesTx">
        <pc:chgData name="Jen-Hsiang Ou" userId="2bf9e6ba3224efd7" providerId="LiveId" clId="{38C908DE-0AEB-4CAF-BCD1-05328C7112E0}" dt="2024-09-24T07:36:11.063" v="5737" actId="47"/>
        <pc:sldMkLst>
          <pc:docMk/>
          <pc:sldMk cId="2065991696" sldId="265"/>
        </pc:sldMkLst>
        <pc:spChg chg="mod">
          <ac:chgData name="Jen-Hsiang Ou" userId="2bf9e6ba3224efd7" providerId="LiveId" clId="{38C908DE-0AEB-4CAF-BCD1-05328C7112E0}" dt="2024-09-24T07:32:17.101" v="5469" actId="20577"/>
          <ac:spMkLst>
            <pc:docMk/>
            <pc:sldMk cId="2065991696" sldId="265"/>
            <ac:spMk id="2" creationId="{741A98C1-EC90-4342-405A-B685CA03452F}"/>
          </ac:spMkLst>
        </pc:spChg>
        <pc:spChg chg="mod">
          <ac:chgData name="Jen-Hsiang Ou" userId="2bf9e6ba3224efd7" providerId="LiveId" clId="{38C908DE-0AEB-4CAF-BCD1-05328C7112E0}" dt="2024-09-24T07:34:01.561" v="5706" actId="20577"/>
          <ac:spMkLst>
            <pc:docMk/>
            <pc:sldMk cId="2065991696" sldId="265"/>
            <ac:spMk id="3" creationId="{5CBF3E17-AE81-53E4-D912-58C9ABCE0721}"/>
          </ac:spMkLst>
        </pc:spChg>
      </pc:sldChg>
      <pc:sldChg chg="addSp modSp new mod">
        <pc:chgData name="Jen-Hsiang Ou" userId="2bf9e6ba3224efd7" providerId="LiveId" clId="{38C908DE-0AEB-4CAF-BCD1-05328C7112E0}" dt="2024-09-24T07:58:45.817" v="6678" actId="1076"/>
        <pc:sldMkLst>
          <pc:docMk/>
          <pc:sldMk cId="1211119777" sldId="266"/>
        </pc:sldMkLst>
        <pc:spChg chg="mod">
          <ac:chgData name="Jen-Hsiang Ou" userId="2bf9e6ba3224efd7" providerId="LiveId" clId="{38C908DE-0AEB-4CAF-BCD1-05328C7112E0}" dt="2024-09-24T07:36:03.837" v="5736" actId="20577"/>
          <ac:spMkLst>
            <pc:docMk/>
            <pc:sldMk cId="1211119777" sldId="266"/>
            <ac:spMk id="2" creationId="{91EC6578-9B4C-36AC-2023-4F299374A557}"/>
          </ac:spMkLst>
        </pc:spChg>
        <pc:spChg chg="mod">
          <ac:chgData name="Jen-Hsiang Ou" userId="2bf9e6ba3224efd7" providerId="LiveId" clId="{38C908DE-0AEB-4CAF-BCD1-05328C7112E0}" dt="2024-09-24T07:41:42.817" v="6384" actId="113"/>
          <ac:spMkLst>
            <pc:docMk/>
            <pc:sldMk cId="1211119777" sldId="266"/>
            <ac:spMk id="3" creationId="{A2760C95-BD19-135C-AECF-C2A4B5756D74}"/>
          </ac:spMkLst>
        </pc:spChg>
        <pc:spChg chg="add mod">
          <ac:chgData name="Jen-Hsiang Ou" userId="2bf9e6ba3224efd7" providerId="LiveId" clId="{38C908DE-0AEB-4CAF-BCD1-05328C7112E0}" dt="2024-09-24T07:58:45.817" v="6678" actId="1076"/>
          <ac:spMkLst>
            <pc:docMk/>
            <pc:sldMk cId="1211119777" sldId="266"/>
            <ac:spMk id="4" creationId="{6A524B96-C1B0-F11E-1E7C-663C06D14150}"/>
          </ac:spMkLst>
        </pc:spChg>
        <pc:picChg chg="add mod">
          <ac:chgData name="Jen-Hsiang Ou" userId="2bf9e6ba3224efd7" providerId="LiveId" clId="{38C908DE-0AEB-4CAF-BCD1-05328C7112E0}" dt="2024-09-24T07:52:27.627" v="6395" actId="1076"/>
          <ac:picMkLst>
            <pc:docMk/>
            <pc:sldMk cId="1211119777" sldId="266"/>
            <ac:picMk id="1026" creationId="{9DFACDA0-E956-3B9C-8028-31D35F3CD3EA}"/>
          </ac:picMkLst>
        </pc:picChg>
      </pc:sldChg>
      <pc:sldChg chg="addSp delSp modSp new mod">
        <pc:chgData name="Jen-Hsiang Ou" userId="2bf9e6ba3224efd7" providerId="LiveId" clId="{38C908DE-0AEB-4CAF-BCD1-05328C7112E0}" dt="2024-09-24T08:02:32.570" v="6923" actId="22"/>
        <pc:sldMkLst>
          <pc:docMk/>
          <pc:sldMk cId="3193525832" sldId="267"/>
        </pc:sldMkLst>
        <pc:spChg chg="mod">
          <ac:chgData name="Jen-Hsiang Ou" userId="2bf9e6ba3224efd7" providerId="LiveId" clId="{38C908DE-0AEB-4CAF-BCD1-05328C7112E0}" dt="2024-09-24T07:59:53.095" v="6696" actId="20577"/>
          <ac:spMkLst>
            <pc:docMk/>
            <pc:sldMk cId="3193525832" sldId="267"/>
            <ac:spMk id="2" creationId="{F4D52451-F4F4-E187-40CD-962FF786CA9B}"/>
          </ac:spMkLst>
        </pc:spChg>
        <pc:spChg chg="mod">
          <ac:chgData name="Jen-Hsiang Ou" userId="2bf9e6ba3224efd7" providerId="LiveId" clId="{38C908DE-0AEB-4CAF-BCD1-05328C7112E0}" dt="2024-09-24T08:01:18.536" v="6837" actId="14100"/>
          <ac:spMkLst>
            <pc:docMk/>
            <pc:sldMk cId="3193525832" sldId="267"/>
            <ac:spMk id="3" creationId="{F948CF5E-2A0E-E8B8-DAEC-792FDFB5328E}"/>
          </ac:spMkLst>
        </pc:spChg>
        <pc:spChg chg="add mod">
          <ac:chgData name="Jen-Hsiang Ou" userId="2bf9e6ba3224efd7" providerId="LiveId" clId="{38C908DE-0AEB-4CAF-BCD1-05328C7112E0}" dt="2024-09-24T08:02:27.293" v="6921" actId="1076"/>
          <ac:spMkLst>
            <pc:docMk/>
            <pc:sldMk cId="3193525832" sldId="267"/>
            <ac:spMk id="6" creationId="{51F94EBF-3122-7995-C62E-E9A3860BE802}"/>
          </ac:spMkLst>
        </pc:spChg>
        <pc:picChg chg="add mod">
          <ac:chgData name="Jen-Hsiang Ou" userId="2bf9e6ba3224efd7" providerId="LiveId" clId="{38C908DE-0AEB-4CAF-BCD1-05328C7112E0}" dt="2024-09-24T08:01:28.617" v="6842" actId="1076"/>
          <ac:picMkLst>
            <pc:docMk/>
            <pc:sldMk cId="3193525832" sldId="267"/>
            <ac:picMk id="5" creationId="{3276BC9C-87AA-1680-1A1F-D91141833A21}"/>
          </ac:picMkLst>
        </pc:picChg>
        <pc:picChg chg="add del">
          <ac:chgData name="Jen-Hsiang Ou" userId="2bf9e6ba3224efd7" providerId="LiveId" clId="{38C908DE-0AEB-4CAF-BCD1-05328C7112E0}" dt="2024-09-24T08:02:32.570" v="6923" actId="22"/>
          <ac:picMkLst>
            <pc:docMk/>
            <pc:sldMk cId="3193525832" sldId="267"/>
            <ac:picMk id="8" creationId="{5C56000B-D6BB-F591-98BD-FD1755F5C1F9}"/>
          </ac:picMkLst>
        </pc:picChg>
      </pc:sldChg>
      <pc:sldChg chg="addSp modSp new mod">
        <pc:chgData name="Jen-Hsiang Ou" userId="2bf9e6ba3224efd7" providerId="LiveId" clId="{38C908DE-0AEB-4CAF-BCD1-05328C7112E0}" dt="2024-09-24T08:19:27.755" v="7676" actId="207"/>
        <pc:sldMkLst>
          <pc:docMk/>
          <pc:sldMk cId="2434170653" sldId="268"/>
        </pc:sldMkLst>
        <pc:spChg chg="mod">
          <ac:chgData name="Jen-Hsiang Ou" userId="2bf9e6ba3224efd7" providerId="LiveId" clId="{38C908DE-0AEB-4CAF-BCD1-05328C7112E0}" dt="2024-09-24T08:02:54.200" v="6965" actId="20577"/>
          <ac:spMkLst>
            <pc:docMk/>
            <pc:sldMk cId="2434170653" sldId="268"/>
            <ac:spMk id="2" creationId="{42F1052C-3687-8BF7-21CF-D7FC7DB7D866}"/>
          </ac:spMkLst>
        </pc:spChg>
        <pc:spChg chg="mod">
          <ac:chgData name="Jen-Hsiang Ou" userId="2bf9e6ba3224efd7" providerId="LiveId" clId="{38C908DE-0AEB-4CAF-BCD1-05328C7112E0}" dt="2024-09-24T08:11:52.661" v="7546" actId="20577"/>
          <ac:spMkLst>
            <pc:docMk/>
            <pc:sldMk cId="2434170653" sldId="268"/>
            <ac:spMk id="3" creationId="{74063BAE-6DC5-CF4B-878F-1FA044480FE7}"/>
          </ac:spMkLst>
        </pc:spChg>
        <pc:spChg chg="add mod">
          <ac:chgData name="Jen-Hsiang Ou" userId="2bf9e6ba3224efd7" providerId="LiveId" clId="{38C908DE-0AEB-4CAF-BCD1-05328C7112E0}" dt="2024-09-24T08:19:27.755" v="7676" actId="207"/>
          <ac:spMkLst>
            <pc:docMk/>
            <pc:sldMk cId="2434170653" sldId="268"/>
            <ac:spMk id="4" creationId="{3B840029-6D9A-BC84-FC1F-89B7FC38B3EB}"/>
          </ac:spMkLst>
        </pc:spChg>
        <pc:picChg chg="add mod">
          <ac:chgData name="Jen-Hsiang Ou" userId="2bf9e6ba3224efd7" providerId="LiveId" clId="{38C908DE-0AEB-4CAF-BCD1-05328C7112E0}" dt="2024-09-24T08:13:59.110" v="7567" actId="1037"/>
          <ac:picMkLst>
            <pc:docMk/>
            <pc:sldMk cId="2434170653" sldId="268"/>
            <ac:picMk id="2050" creationId="{AC98C68A-6385-B853-6517-9CB14137B2DA}"/>
          </ac:picMkLst>
        </pc:picChg>
        <pc:picChg chg="add mod">
          <ac:chgData name="Jen-Hsiang Ou" userId="2bf9e6ba3224efd7" providerId="LiveId" clId="{38C908DE-0AEB-4CAF-BCD1-05328C7112E0}" dt="2024-09-24T08:14:41.302" v="7572" actId="1076"/>
          <ac:picMkLst>
            <pc:docMk/>
            <pc:sldMk cId="2434170653" sldId="268"/>
            <ac:picMk id="2052" creationId="{D4BE8DBA-EB51-6668-ABF9-648ECEF0F38A}"/>
          </ac:picMkLst>
        </pc:picChg>
      </pc:sldChg>
      <pc:sldChg chg="addSp delSp modSp new mod">
        <pc:chgData name="Jen-Hsiang Ou" userId="2bf9e6ba3224efd7" providerId="LiveId" clId="{38C908DE-0AEB-4CAF-BCD1-05328C7112E0}" dt="2024-09-24T08:33:44.325" v="7844" actId="1076"/>
        <pc:sldMkLst>
          <pc:docMk/>
          <pc:sldMk cId="2929128982" sldId="269"/>
        </pc:sldMkLst>
        <pc:spChg chg="mod">
          <ac:chgData name="Jen-Hsiang Ou" userId="2bf9e6ba3224efd7" providerId="LiveId" clId="{38C908DE-0AEB-4CAF-BCD1-05328C7112E0}" dt="2024-09-24T08:19:59.326" v="7713" actId="20577"/>
          <ac:spMkLst>
            <pc:docMk/>
            <pc:sldMk cId="2929128982" sldId="269"/>
            <ac:spMk id="2" creationId="{6ECECECD-0468-49C0-52D1-8DAC91894ED4}"/>
          </ac:spMkLst>
        </pc:spChg>
        <pc:spChg chg="mod">
          <ac:chgData name="Jen-Hsiang Ou" userId="2bf9e6ba3224efd7" providerId="LiveId" clId="{38C908DE-0AEB-4CAF-BCD1-05328C7112E0}" dt="2024-09-24T08:24:45.418" v="7759" actId="14100"/>
          <ac:spMkLst>
            <pc:docMk/>
            <pc:sldMk cId="2929128982" sldId="269"/>
            <ac:spMk id="3" creationId="{B96DA6D2-72D0-3E04-07F5-3230F81E2BB3}"/>
          </ac:spMkLst>
        </pc:spChg>
        <pc:spChg chg="add mod">
          <ac:chgData name="Jen-Hsiang Ou" userId="2bf9e6ba3224efd7" providerId="LiveId" clId="{38C908DE-0AEB-4CAF-BCD1-05328C7112E0}" dt="2024-09-24T08:33:44.325" v="7844" actId="1076"/>
          <ac:spMkLst>
            <pc:docMk/>
            <pc:sldMk cId="2929128982" sldId="269"/>
            <ac:spMk id="7" creationId="{C4BC9E26-F0C6-6316-59FD-30EE30A0E7FE}"/>
          </ac:spMkLst>
        </pc:spChg>
        <pc:spChg chg="add del mod">
          <ac:chgData name="Jen-Hsiang Ou" userId="2bf9e6ba3224efd7" providerId="LiveId" clId="{38C908DE-0AEB-4CAF-BCD1-05328C7112E0}" dt="2024-09-24T08:33:29.281" v="7842" actId="478"/>
          <ac:spMkLst>
            <pc:docMk/>
            <pc:sldMk cId="2929128982" sldId="269"/>
            <ac:spMk id="8" creationId="{CBA45EC0-5BA3-CC05-3A57-72917934A552}"/>
          </ac:spMkLst>
        </pc:spChg>
        <pc:picChg chg="add mod">
          <ac:chgData name="Jen-Hsiang Ou" userId="2bf9e6ba3224efd7" providerId="LiveId" clId="{38C908DE-0AEB-4CAF-BCD1-05328C7112E0}" dt="2024-09-24T08:33:41.720" v="7843" actId="1076"/>
          <ac:picMkLst>
            <pc:docMk/>
            <pc:sldMk cId="2929128982" sldId="269"/>
            <ac:picMk id="5" creationId="{5D611B91-02D4-76BD-53E8-A7FA62F7F001}"/>
          </ac:picMkLst>
        </pc:picChg>
      </pc:sldChg>
      <pc:sldChg chg="addSp delSp modSp new mod modAnim">
        <pc:chgData name="Jen-Hsiang Ou" userId="2bf9e6ba3224efd7" providerId="LiveId" clId="{38C908DE-0AEB-4CAF-BCD1-05328C7112E0}" dt="2024-09-24T09:05:50.271" v="8577" actId="1076"/>
        <pc:sldMkLst>
          <pc:docMk/>
          <pc:sldMk cId="1435538795" sldId="270"/>
        </pc:sldMkLst>
        <pc:spChg chg="mod">
          <ac:chgData name="Jen-Hsiang Ou" userId="2bf9e6ba3224efd7" providerId="LiveId" clId="{38C908DE-0AEB-4CAF-BCD1-05328C7112E0}" dt="2024-09-24T09:05:40.713" v="8576" actId="27636"/>
          <ac:spMkLst>
            <pc:docMk/>
            <pc:sldMk cId="1435538795" sldId="270"/>
            <ac:spMk id="2" creationId="{FEA50A1E-DC4D-CC0A-C17F-4D5F314B957F}"/>
          </ac:spMkLst>
        </pc:spChg>
        <pc:spChg chg="del">
          <ac:chgData name="Jen-Hsiang Ou" userId="2bf9e6ba3224efd7" providerId="LiveId" clId="{38C908DE-0AEB-4CAF-BCD1-05328C7112E0}" dt="2024-09-24T08:35:18.918" v="7881" actId="22"/>
          <ac:spMkLst>
            <pc:docMk/>
            <pc:sldMk cId="1435538795" sldId="270"/>
            <ac:spMk id="3" creationId="{E439829C-5BF7-1C5E-F84E-E079461AC646}"/>
          </ac:spMkLst>
        </pc:spChg>
        <pc:spChg chg="add mod">
          <ac:chgData name="Jen-Hsiang Ou" userId="2bf9e6ba3224efd7" providerId="LiveId" clId="{38C908DE-0AEB-4CAF-BCD1-05328C7112E0}" dt="2024-09-24T09:05:50.271" v="8577" actId="1076"/>
          <ac:spMkLst>
            <pc:docMk/>
            <pc:sldMk cId="1435538795" sldId="270"/>
            <ac:spMk id="7" creationId="{EF7EC3C5-13C0-F28A-37E5-CE29CBFA4D00}"/>
          </ac:spMkLst>
        </pc:spChg>
        <pc:spChg chg="add mod">
          <ac:chgData name="Jen-Hsiang Ou" userId="2bf9e6ba3224efd7" providerId="LiveId" clId="{38C908DE-0AEB-4CAF-BCD1-05328C7112E0}" dt="2024-09-24T09:05:50.271" v="8577" actId="1076"/>
          <ac:spMkLst>
            <pc:docMk/>
            <pc:sldMk cId="1435538795" sldId="270"/>
            <ac:spMk id="8" creationId="{817044F8-C767-1CF7-5104-8270650BBB84}"/>
          </ac:spMkLst>
        </pc:spChg>
        <pc:spChg chg="add mod">
          <ac:chgData name="Jen-Hsiang Ou" userId="2bf9e6ba3224efd7" providerId="LiveId" clId="{38C908DE-0AEB-4CAF-BCD1-05328C7112E0}" dt="2024-09-24T09:05:50.271" v="8577" actId="1076"/>
          <ac:spMkLst>
            <pc:docMk/>
            <pc:sldMk cId="1435538795" sldId="270"/>
            <ac:spMk id="9" creationId="{9822C56C-C06F-29A3-4D04-80E1BBDC9299}"/>
          </ac:spMkLst>
        </pc:spChg>
        <pc:picChg chg="add mod ord">
          <ac:chgData name="Jen-Hsiang Ou" userId="2bf9e6ba3224efd7" providerId="LiveId" clId="{38C908DE-0AEB-4CAF-BCD1-05328C7112E0}" dt="2024-09-24T09:05:50.271" v="8577" actId="1076"/>
          <ac:picMkLst>
            <pc:docMk/>
            <pc:sldMk cId="1435538795" sldId="270"/>
            <ac:picMk id="5" creationId="{ED058116-5A20-AFB5-4C23-6650E4F20F6C}"/>
          </ac:picMkLst>
        </pc:picChg>
        <pc:picChg chg="add mod modCrop">
          <ac:chgData name="Jen-Hsiang Ou" userId="2bf9e6ba3224efd7" providerId="LiveId" clId="{38C908DE-0AEB-4CAF-BCD1-05328C7112E0}" dt="2024-09-24T09:05:50.271" v="8577" actId="1076"/>
          <ac:picMkLst>
            <pc:docMk/>
            <pc:sldMk cId="1435538795" sldId="270"/>
            <ac:picMk id="10" creationId="{92926EBC-AEFA-B611-2200-14A38A4EA20D}"/>
          </ac:picMkLst>
        </pc:picChg>
      </pc:sldChg>
      <pc:sldChg chg="modSp new del mod">
        <pc:chgData name="Jen-Hsiang Ou" userId="2bf9e6ba3224efd7" providerId="LiveId" clId="{38C908DE-0AEB-4CAF-BCD1-05328C7112E0}" dt="2024-09-24T09:18:38.424" v="9327" actId="47"/>
        <pc:sldMkLst>
          <pc:docMk/>
          <pc:sldMk cId="3476477596" sldId="271"/>
        </pc:sldMkLst>
        <pc:spChg chg="mod">
          <ac:chgData name="Jen-Hsiang Ou" userId="2bf9e6ba3224efd7" providerId="LiveId" clId="{38C908DE-0AEB-4CAF-BCD1-05328C7112E0}" dt="2024-09-24T08:38:16.476" v="7914" actId="20577"/>
          <ac:spMkLst>
            <pc:docMk/>
            <pc:sldMk cId="3476477596" sldId="271"/>
            <ac:spMk id="2" creationId="{446C5AEB-1571-1485-DE5A-76E93B8D37A1}"/>
          </ac:spMkLst>
        </pc:spChg>
        <pc:spChg chg="mod">
          <ac:chgData name="Jen-Hsiang Ou" userId="2bf9e6ba3224efd7" providerId="LiveId" clId="{38C908DE-0AEB-4CAF-BCD1-05328C7112E0}" dt="2024-09-24T08:39:46.533" v="8108" actId="20577"/>
          <ac:spMkLst>
            <pc:docMk/>
            <pc:sldMk cId="3476477596" sldId="271"/>
            <ac:spMk id="3" creationId="{45C70679-5D28-CDC9-7934-A0771B4F1C17}"/>
          </ac:spMkLst>
        </pc:spChg>
      </pc:sldChg>
      <pc:sldChg chg="modSp new del mod">
        <pc:chgData name="Jen-Hsiang Ou" userId="2bf9e6ba3224efd7" providerId="LiveId" clId="{38C908DE-0AEB-4CAF-BCD1-05328C7112E0}" dt="2024-09-24T09:18:38.424" v="9327" actId="47"/>
        <pc:sldMkLst>
          <pc:docMk/>
          <pc:sldMk cId="3488108068" sldId="272"/>
        </pc:sldMkLst>
        <pc:spChg chg="mod">
          <ac:chgData name="Jen-Hsiang Ou" userId="2bf9e6ba3224efd7" providerId="LiveId" clId="{38C908DE-0AEB-4CAF-BCD1-05328C7112E0}" dt="2024-09-24T08:41:07.556" v="8145" actId="33524"/>
          <ac:spMkLst>
            <pc:docMk/>
            <pc:sldMk cId="3488108068" sldId="272"/>
            <ac:spMk id="2" creationId="{9321D25F-F12A-C1EF-1A2F-60AC985FF04B}"/>
          </ac:spMkLst>
        </pc:spChg>
        <pc:spChg chg="mod">
          <ac:chgData name="Jen-Hsiang Ou" userId="2bf9e6ba3224efd7" providerId="LiveId" clId="{38C908DE-0AEB-4CAF-BCD1-05328C7112E0}" dt="2024-09-24T08:43:20.639" v="8309" actId="20577"/>
          <ac:spMkLst>
            <pc:docMk/>
            <pc:sldMk cId="3488108068" sldId="272"/>
            <ac:spMk id="3" creationId="{8D04800A-1979-3CE8-C38C-14519D126C88}"/>
          </ac:spMkLst>
        </pc:spChg>
      </pc:sldChg>
      <pc:sldChg chg="addSp delSp modSp new mod">
        <pc:chgData name="Jen-Hsiang Ou" userId="2bf9e6ba3224efd7" providerId="LiveId" clId="{38C908DE-0AEB-4CAF-BCD1-05328C7112E0}" dt="2024-09-24T08:51:23.310" v="8458" actId="1076"/>
        <pc:sldMkLst>
          <pc:docMk/>
          <pc:sldMk cId="3159417838" sldId="273"/>
        </pc:sldMkLst>
        <pc:spChg chg="mod">
          <ac:chgData name="Jen-Hsiang Ou" userId="2bf9e6ba3224efd7" providerId="LiveId" clId="{38C908DE-0AEB-4CAF-BCD1-05328C7112E0}" dt="2024-09-24T08:51:05.849" v="8454" actId="20577"/>
          <ac:spMkLst>
            <pc:docMk/>
            <pc:sldMk cId="3159417838" sldId="273"/>
            <ac:spMk id="2" creationId="{2DFE7CD9-E7C3-49DF-FB30-A58168F48950}"/>
          </ac:spMkLst>
        </pc:spChg>
        <pc:spChg chg="del">
          <ac:chgData name="Jen-Hsiang Ou" userId="2bf9e6ba3224efd7" providerId="LiveId" clId="{38C908DE-0AEB-4CAF-BCD1-05328C7112E0}" dt="2024-09-24T08:50:59" v="8444"/>
          <ac:spMkLst>
            <pc:docMk/>
            <pc:sldMk cId="3159417838" sldId="273"/>
            <ac:spMk id="3" creationId="{EF1E869B-D4FF-A4A5-1199-C5D7DE4D2035}"/>
          </ac:spMkLst>
        </pc:spChg>
        <pc:picChg chg="add mod">
          <ac:chgData name="Jen-Hsiang Ou" userId="2bf9e6ba3224efd7" providerId="LiveId" clId="{38C908DE-0AEB-4CAF-BCD1-05328C7112E0}" dt="2024-09-24T08:51:23.310" v="8458" actId="1076"/>
          <ac:picMkLst>
            <pc:docMk/>
            <pc:sldMk cId="3159417838" sldId="273"/>
            <ac:picMk id="3074" creationId="{4F5B0B7A-40E6-541F-EA52-CAF6A0771C7F}"/>
          </ac:picMkLst>
        </pc:picChg>
      </pc:sldChg>
      <pc:sldChg chg="addSp delSp modSp new mod">
        <pc:chgData name="Jen-Hsiang Ou" userId="2bf9e6ba3224efd7" providerId="LiveId" clId="{38C908DE-0AEB-4CAF-BCD1-05328C7112E0}" dt="2024-09-24T08:54:33.816" v="8476" actId="22"/>
        <pc:sldMkLst>
          <pc:docMk/>
          <pc:sldMk cId="4068037081" sldId="274"/>
        </pc:sldMkLst>
        <pc:spChg chg="mod">
          <ac:chgData name="Jen-Hsiang Ou" userId="2bf9e6ba3224efd7" providerId="LiveId" clId="{38C908DE-0AEB-4CAF-BCD1-05328C7112E0}" dt="2024-09-24T08:53:58.486" v="8475" actId="20577"/>
          <ac:spMkLst>
            <pc:docMk/>
            <pc:sldMk cId="4068037081" sldId="274"/>
            <ac:spMk id="2" creationId="{E1DE7F45-50C1-0C47-E98A-B51EB91EB2E6}"/>
          </ac:spMkLst>
        </pc:spChg>
        <pc:spChg chg="del">
          <ac:chgData name="Jen-Hsiang Ou" userId="2bf9e6ba3224efd7" providerId="LiveId" clId="{38C908DE-0AEB-4CAF-BCD1-05328C7112E0}" dt="2024-09-24T08:54:33.816" v="8476" actId="22"/>
          <ac:spMkLst>
            <pc:docMk/>
            <pc:sldMk cId="4068037081" sldId="274"/>
            <ac:spMk id="3" creationId="{C99CAFC7-1819-E8F0-41C6-21C5151CD305}"/>
          </ac:spMkLst>
        </pc:spChg>
        <pc:picChg chg="add mod ord">
          <ac:chgData name="Jen-Hsiang Ou" userId="2bf9e6ba3224efd7" providerId="LiveId" clId="{38C908DE-0AEB-4CAF-BCD1-05328C7112E0}" dt="2024-09-24T08:54:33.816" v="8476" actId="22"/>
          <ac:picMkLst>
            <pc:docMk/>
            <pc:sldMk cId="4068037081" sldId="274"/>
            <ac:picMk id="5" creationId="{31808B2A-3C79-6EED-E620-E403E24BF4CC}"/>
          </ac:picMkLst>
        </pc:picChg>
      </pc:sldChg>
      <pc:sldChg chg="addSp delSp modSp new mod">
        <pc:chgData name="Jen-Hsiang Ou" userId="2bf9e6ba3224efd7" providerId="LiveId" clId="{38C908DE-0AEB-4CAF-BCD1-05328C7112E0}" dt="2024-09-24T09:07:49.288" v="8682" actId="1076"/>
        <pc:sldMkLst>
          <pc:docMk/>
          <pc:sldMk cId="3172941902" sldId="275"/>
        </pc:sldMkLst>
        <pc:spChg chg="mod">
          <ac:chgData name="Jen-Hsiang Ou" userId="2bf9e6ba3224efd7" providerId="LiveId" clId="{38C908DE-0AEB-4CAF-BCD1-05328C7112E0}" dt="2024-09-24T09:00:11.393" v="8526" actId="20577"/>
          <ac:spMkLst>
            <pc:docMk/>
            <pc:sldMk cId="3172941902" sldId="275"/>
            <ac:spMk id="2" creationId="{A538F7B0-3BC1-ACDD-1C1D-7EBE402CD32B}"/>
          </ac:spMkLst>
        </pc:spChg>
        <pc:spChg chg="del">
          <ac:chgData name="Jen-Hsiang Ou" userId="2bf9e6ba3224efd7" providerId="LiveId" clId="{38C908DE-0AEB-4CAF-BCD1-05328C7112E0}" dt="2024-09-24T08:59:48.082" v="8489" actId="22"/>
          <ac:spMkLst>
            <pc:docMk/>
            <pc:sldMk cId="3172941902" sldId="275"/>
            <ac:spMk id="3" creationId="{8580D84D-0678-D53D-3E9B-80D728CA258D}"/>
          </ac:spMkLst>
        </pc:spChg>
        <pc:spChg chg="add mod">
          <ac:chgData name="Jen-Hsiang Ou" userId="2bf9e6ba3224efd7" providerId="LiveId" clId="{38C908DE-0AEB-4CAF-BCD1-05328C7112E0}" dt="2024-09-24T09:00:41.064" v="8542" actId="207"/>
          <ac:spMkLst>
            <pc:docMk/>
            <pc:sldMk cId="3172941902" sldId="275"/>
            <ac:spMk id="6" creationId="{A7D2A238-E179-E0F0-20FF-5E940597D5D2}"/>
          </ac:spMkLst>
        </pc:spChg>
        <pc:spChg chg="add mod">
          <ac:chgData name="Jen-Hsiang Ou" userId="2bf9e6ba3224efd7" providerId="LiveId" clId="{38C908DE-0AEB-4CAF-BCD1-05328C7112E0}" dt="2024-09-24T09:06:32.355" v="8625" actId="1076"/>
          <ac:spMkLst>
            <pc:docMk/>
            <pc:sldMk cId="3172941902" sldId="275"/>
            <ac:spMk id="7" creationId="{89458E03-16F1-4246-3511-0A1C5D0051F4}"/>
          </ac:spMkLst>
        </pc:spChg>
        <pc:spChg chg="add mod">
          <ac:chgData name="Jen-Hsiang Ou" userId="2bf9e6ba3224efd7" providerId="LiveId" clId="{38C908DE-0AEB-4CAF-BCD1-05328C7112E0}" dt="2024-09-24T09:07:49.288" v="8682" actId="1076"/>
          <ac:spMkLst>
            <pc:docMk/>
            <pc:sldMk cId="3172941902" sldId="275"/>
            <ac:spMk id="10" creationId="{6601A131-B8D9-761F-12D7-CF0D93D780AE}"/>
          </ac:spMkLst>
        </pc:spChg>
        <pc:picChg chg="add mod ord">
          <ac:chgData name="Jen-Hsiang Ou" userId="2bf9e6ba3224efd7" providerId="LiveId" clId="{38C908DE-0AEB-4CAF-BCD1-05328C7112E0}" dt="2024-09-24T09:07:05.474" v="8630" actId="1076"/>
          <ac:picMkLst>
            <pc:docMk/>
            <pc:sldMk cId="3172941902" sldId="275"/>
            <ac:picMk id="5" creationId="{9D9C3581-ACFB-5BFB-7AE0-F4959071B181}"/>
          </ac:picMkLst>
        </pc:picChg>
        <pc:cxnChg chg="add mod">
          <ac:chgData name="Jen-Hsiang Ou" userId="2bf9e6ba3224efd7" providerId="LiveId" clId="{38C908DE-0AEB-4CAF-BCD1-05328C7112E0}" dt="2024-09-24T09:07:09.572" v="8631" actId="1076"/>
          <ac:cxnSpMkLst>
            <pc:docMk/>
            <pc:sldMk cId="3172941902" sldId="275"/>
            <ac:cxnSpMk id="9" creationId="{1E09962B-BB8F-E996-AE6D-0B2E8036D95B}"/>
          </ac:cxnSpMkLst>
        </pc:cxnChg>
      </pc:sldChg>
      <pc:sldChg chg="modSp new mod">
        <pc:chgData name="Jen-Hsiang Ou" userId="2bf9e6ba3224efd7" providerId="LiveId" clId="{38C908DE-0AEB-4CAF-BCD1-05328C7112E0}" dt="2024-09-24T09:17:18.564" v="9326" actId="20577"/>
        <pc:sldMkLst>
          <pc:docMk/>
          <pc:sldMk cId="884977589" sldId="276"/>
        </pc:sldMkLst>
        <pc:spChg chg="mod">
          <ac:chgData name="Jen-Hsiang Ou" userId="2bf9e6ba3224efd7" providerId="LiveId" clId="{38C908DE-0AEB-4CAF-BCD1-05328C7112E0}" dt="2024-09-24T09:13:25.319" v="8709" actId="20577"/>
          <ac:spMkLst>
            <pc:docMk/>
            <pc:sldMk cId="884977589" sldId="276"/>
            <ac:spMk id="2" creationId="{9D226A90-9C8A-2BB5-38BA-28ABF16E352D}"/>
          </ac:spMkLst>
        </pc:spChg>
        <pc:spChg chg="mod">
          <ac:chgData name="Jen-Hsiang Ou" userId="2bf9e6ba3224efd7" providerId="LiveId" clId="{38C908DE-0AEB-4CAF-BCD1-05328C7112E0}" dt="2024-09-24T09:17:18.564" v="9326" actId="20577"/>
          <ac:spMkLst>
            <pc:docMk/>
            <pc:sldMk cId="884977589" sldId="276"/>
            <ac:spMk id="3" creationId="{6204D99B-24DC-EA3E-044C-70B82D0CB841}"/>
          </ac:spMkLst>
        </pc:spChg>
      </pc:sldChg>
      <pc:sldChg chg="modSp new mod ord">
        <pc:chgData name="Jen-Hsiang Ou" userId="2bf9e6ba3224efd7" providerId="LiveId" clId="{38C908DE-0AEB-4CAF-BCD1-05328C7112E0}" dt="2024-09-25T04:40:31.274" v="10014"/>
        <pc:sldMkLst>
          <pc:docMk/>
          <pc:sldMk cId="4249010927" sldId="277"/>
        </pc:sldMkLst>
        <pc:spChg chg="mod">
          <ac:chgData name="Jen-Hsiang Ou" userId="2bf9e6ba3224efd7" providerId="LiveId" clId="{38C908DE-0AEB-4CAF-BCD1-05328C7112E0}" dt="2024-09-24T09:18:47.587" v="9350" actId="20577"/>
          <ac:spMkLst>
            <pc:docMk/>
            <pc:sldMk cId="4249010927" sldId="277"/>
            <ac:spMk id="2" creationId="{2A2C7098-4ACA-7F90-00ED-F339F27C4C90}"/>
          </ac:spMkLst>
        </pc:spChg>
        <pc:spChg chg="mod">
          <ac:chgData name="Jen-Hsiang Ou" userId="2bf9e6ba3224efd7" providerId="LiveId" clId="{38C908DE-0AEB-4CAF-BCD1-05328C7112E0}" dt="2024-09-24T09:21:50.438" v="9739" actId="20577"/>
          <ac:spMkLst>
            <pc:docMk/>
            <pc:sldMk cId="4249010927" sldId="277"/>
            <ac:spMk id="3" creationId="{659BC305-9CD8-E82C-C6B0-9A0EEABC8F8F}"/>
          </ac:spMkLst>
        </pc:spChg>
      </pc:sldChg>
      <pc:sldChg chg="addSp delSp modSp new mod">
        <pc:chgData name="Jen-Hsiang Ou" userId="2bf9e6ba3224efd7" providerId="LiveId" clId="{38C908DE-0AEB-4CAF-BCD1-05328C7112E0}" dt="2024-09-24T09:51:21.814" v="10012" actId="20577"/>
        <pc:sldMkLst>
          <pc:docMk/>
          <pc:sldMk cId="900896474" sldId="278"/>
        </pc:sldMkLst>
        <pc:spChg chg="mod">
          <ac:chgData name="Jen-Hsiang Ou" userId="2bf9e6ba3224efd7" providerId="LiveId" clId="{38C908DE-0AEB-4CAF-BCD1-05328C7112E0}" dt="2024-09-24T09:51:21.814" v="10012" actId="20577"/>
          <ac:spMkLst>
            <pc:docMk/>
            <pc:sldMk cId="900896474" sldId="278"/>
            <ac:spMk id="2" creationId="{650B5FA2-C4B2-DD18-6B6F-E04ED55A9846}"/>
          </ac:spMkLst>
        </pc:spChg>
        <pc:spChg chg="del mod">
          <ac:chgData name="Jen-Hsiang Ou" userId="2bf9e6ba3224efd7" providerId="LiveId" clId="{38C908DE-0AEB-4CAF-BCD1-05328C7112E0}" dt="2024-09-24T09:31:54.510" v="9826" actId="478"/>
          <ac:spMkLst>
            <pc:docMk/>
            <pc:sldMk cId="900896474" sldId="278"/>
            <ac:spMk id="3" creationId="{10975442-F6EE-9146-8C53-BFC4EBDEB24C}"/>
          </ac:spMkLst>
        </pc:spChg>
        <pc:spChg chg="add del mod">
          <ac:chgData name="Jen-Hsiang Ou" userId="2bf9e6ba3224efd7" providerId="LiveId" clId="{38C908DE-0AEB-4CAF-BCD1-05328C7112E0}" dt="2024-09-24T09:31:56.057" v="9827" actId="22"/>
          <ac:spMkLst>
            <pc:docMk/>
            <pc:sldMk cId="900896474" sldId="278"/>
            <ac:spMk id="5" creationId="{F1C11CDE-DBF0-F279-C440-112E91E1BB49}"/>
          </ac:spMkLst>
        </pc:spChg>
        <pc:spChg chg="add del mod">
          <ac:chgData name="Jen-Hsiang Ou" userId="2bf9e6ba3224efd7" providerId="LiveId" clId="{38C908DE-0AEB-4CAF-BCD1-05328C7112E0}" dt="2024-09-24T09:32:28.874" v="9831" actId="22"/>
          <ac:spMkLst>
            <pc:docMk/>
            <pc:sldMk cId="900896474" sldId="278"/>
            <ac:spMk id="9" creationId="{3E30E690-8242-00DA-7682-EB8C35A993D8}"/>
          </ac:spMkLst>
        </pc:spChg>
        <pc:spChg chg="add mod">
          <ac:chgData name="Jen-Hsiang Ou" userId="2bf9e6ba3224efd7" providerId="LiveId" clId="{38C908DE-0AEB-4CAF-BCD1-05328C7112E0}" dt="2024-09-24T09:39:12.318" v="9956" actId="20577"/>
          <ac:spMkLst>
            <pc:docMk/>
            <pc:sldMk cId="900896474" sldId="278"/>
            <ac:spMk id="12" creationId="{0BBBCCB0-E035-0915-12BE-1FCCA50DB77A}"/>
          </ac:spMkLst>
        </pc:spChg>
        <pc:spChg chg="add mod">
          <ac:chgData name="Jen-Hsiang Ou" userId="2bf9e6ba3224efd7" providerId="LiveId" clId="{38C908DE-0AEB-4CAF-BCD1-05328C7112E0}" dt="2024-09-24T09:49:02.297" v="9995" actId="1076"/>
          <ac:spMkLst>
            <pc:docMk/>
            <pc:sldMk cId="900896474" sldId="278"/>
            <ac:spMk id="26" creationId="{B3B94337-FEC3-BFE6-B06B-253E7A1EBCFA}"/>
          </ac:spMkLst>
        </pc:spChg>
        <pc:picChg chg="add del mod ord modCrop">
          <ac:chgData name="Jen-Hsiang Ou" userId="2bf9e6ba3224efd7" providerId="LiveId" clId="{38C908DE-0AEB-4CAF-BCD1-05328C7112E0}" dt="2024-09-24T09:32:10.057" v="9830" actId="478"/>
          <ac:picMkLst>
            <pc:docMk/>
            <pc:sldMk cId="900896474" sldId="278"/>
            <ac:picMk id="7" creationId="{A57FAF0A-9E78-7872-0AB9-6F9D230D3811}"/>
          </ac:picMkLst>
        </pc:picChg>
        <pc:picChg chg="add mod ord">
          <ac:chgData name="Jen-Hsiang Ou" userId="2bf9e6ba3224efd7" providerId="LiveId" clId="{38C908DE-0AEB-4CAF-BCD1-05328C7112E0}" dt="2024-09-24T09:32:33.061" v="9832" actId="1076"/>
          <ac:picMkLst>
            <pc:docMk/>
            <pc:sldMk cId="900896474" sldId="278"/>
            <ac:picMk id="11" creationId="{754B488C-28DA-1B84-44DD-4CFE7DDACD2F}"/>
          </ac:picMkLst>
        </pc:picChg>
        <pc:picChg chg="add mod">
          <ac:chgData name="Jen-Hsiang Ou" userId="2bf9e6ba3224efd7" providerId="LiveId" clId="{38C908DE-0AEB-4CAF-BCD1-05328C7112E0}" dt="2024-09-24T09:37:45.026" v="9886" actId="1076"/>
          <ac:picMkLst>
            <pc:docMk/>
            <pc:sldMk cId="900896474" sldId="278"/>
            <ac:picMk id="14" creationId="{C65A3886-21DB-77F3-FC9F-4624A5FEF077}"/>
          </ac:picMkLst>
        </pc:picChg>
        <pc:picChg chg="add mod">
          <ac:chgData name="Jen-Hsiang Ou" userId="2bf9e6ba3224efd7" providerId="LiveId" clId="{38C908DE-0AEB-4CAF-BCD1-05328C7112E0}" dt="2024-09-24T09:48:07.229" v="9968" actId="14100"/>
          <ac:picMkLst>
            <pc:docMk/>
            <pc:sldMk cId="900896474" sldId="278"/>
            <ac:picMk id="18" creationId="{C419584C-45D8-B4B1-6A44-289C7A1E1AAF}"/>
          </ac:picMkLst>
        </pc:picChg>
        <pc:cxnChg chg="add mod">
          <ac:chgData name="Jen-Hsiang Ou" userId="2bf9e6ba3224efd7" providerId="LiveId" clId="{38C908DE-0AEB-4CAF-BCD1-05328C7112E0}" dt="2024-09-24T09:48:21.933" v="9976" actId="1035"/>
          <ac:cxnSpMkLst>
            <pc:docMk/>
            <pc:sldMk cId="900896474" sldId="278"/>
            <ac:cxnSpMk id="16" creationId="{D7D41388-E2AF-8A2F-5BCC-C639F9E32751}"/>
          </ac:cxnSpMkLst>
        </pc:cxnChg>
        <pc:cxnChg chg="add mod">
          <ac:chgData name="Jen-Hsiang Ou" userId="2bf9e6ba3224efd7" providerId="LiveId" clId="{38C908DE-0AEB-4CAF-BCD1-05328C7112E0}" dt="2024-09-24T09:42:00.717" v="9967" actId="14100"/>
          <ac:cxnSpMkLst>
            <pc:docMk/>
            <pc:sldMk cId="900896474" sldId="278"/>
            <ac:cxnSpMk id="19" creationId="{F78E01E0-E69E-A36F-038C-9B66E3B18D1C}"/>
          </ac:cxnSpMkLst>
        </pc:cxnChg>
      </pc:sldChg>
      <pc:sldChg chg="modSp mod">
        <pc:chgData name="Jen-Hsiang Ou" userId="2bf9e6ba3224efd7" providerId="LiveId" clId="{38C908DE-0AEB-4CAF-BCD1-05328C7112E0}" dt="2024-09-26T02:38:46.111" v="10163" actId="20577"/>
        <pc:sldMkLst>
          <pc:docMk/>
          <pc:sldMk cId="993326030" sldId="279"/>
        </pc:sldMkLst>
        <pc:spChg chg="mod">
          <ac:chgData name="Jen-Hsiang Ou" userId="2bf9e6ba3224efd7" providerId="LiveId" clId="{38C908DE-0AEB-4CAF-BCD1-05328C7112E0}" dt="2024-09-26T02:38:46.111" v="10163" actId="20577"/>
          <ac:spMkLst>
            <pc:docMk/>
            <pc:sldMk cId="993326030" sldId="279"/>
            <ac:spMk id="3" creationId="{9597AA5C-0E5B-E284-CA76-1837C4770280}"/>
          </ac:spMkLst>
        </pc:spChg>
      </pc:sldChg>
      <pc:sldChg chg="addSp modSp mod">
        <pc:chgData name="Jen-Hsiang Ou" userId="2bf9e6ba3224efd7" providerId="LiveId" clId="{38C908DE-0AEB-4CAF-BCD1-05328C7112E0}" dt="2024-09-26T02:39:24.356" v="10167" actId="1076"/>
        <pc:sldMkLst>
          <pc:docMk/>
          <pc:sldMk cId="1094854889" sldId="282"/>
        </pc:sldMkLst>
        <pc:spChg chg="add mod">
          <ac:chgData name="Jen-Hsiang Ou" userId="2bf9e6ba3224efd7" providerId="LiveId" clId="{38C908DE-0AEB-4CAF-BCD1-05328C7112E0}" dt="2024-09-26T02:39:24.356" v="10167" actId="1076"/>
          <ac:spMkLst>
            <pc:docMk/>
            <pc:sldMk cId="1094854889" sldId="282"/>
            <ac:spMk id="6" creationId="{0BD30026-F024-EBC1-9FD3-EC49E424C595}"/>
          </ac:spMkLst>
        </pc:spChg>
      </pc:sldChg>
      <pc:sldChg chg="addSp modSp mod">
        <pc:chgData name="Jen-Hsiang Ou" userId="2bf9e6ba3224efd7" providerId="LiveId" clId="{38C908DE-0AEB-4CAF-BCD1-05328C7112E0}" dt="2024-09-25T04:43:58.564" v="10055" actId="1076"/>
        <pc:sldMkLst>
          <pc:docMk/>
          <pc:sldMk cId="4254398022" sldId="285"/>
        </pc:sldMkLst>
        <pc:spChg chg="mod">
          <ac:chgData name="Jen-Hsiang Ou" userId="2bf9e6ba3224efd7" providerId="LiveId" clId="{38C908DE-0AEB-4CAF-BCD1-05328C7112E0}" dt="2024-09-25T04:42:31.931" v="10015"/>
          <ac:spMkLst>
            <pc:docMk/>
            <pc:sldMk cId="4254398022" sldId="285"/>
            <ac:spMk id="2" creationId="{3BC41DA5-FBB5-B8A3-A98E-C6A0A7889CA2}"/>
          </ac:spMkLst>
        </pc:spChg>
        <pc:spChg chg="add mod">
          <ac:chgData name="Jen-Hsiang Ou" userId="2bf9e6ba3224efd7" providerId="LiveId" clId="{38C908DE-0AEB-4CAF-BCD1-05328C7112E0}" dt="2024-09-25T04:43:58.564" v="10055" actId="1076"/>
          <ac:spMkLst>
            <pc:docMk/>
            <pc:sldMk cId="4254398022" sldId="285"/>
            <ac:spMk id="3" creationId="{300B1C04-9360-743F-A15D-9F4B6A9B21EC}"/>
          </ac:spMkLst>
        </pc:spChg>
      </pc:sldChg>
      <pc:sldMasterChg chg="modSp mod modSldLayout">
        <pc:chgData name="Jen-Hsiang Ou" userId="2bf9e6ba3224efd7" providerId="LiveId" clId="{38C908DE-0AEB-4CAF-BCD1-05328C7112E0}" dt="2024-09-09T03:23:10.494" v="550" actId="735"/>
        <pc:sldMasterMkLst>
          <pc:docMk/>
          <pc:sldMasterMk cId="2578123453" sldId="2147483648"/>
        </pc:sldMasterMkLst>
        <pc:spChg chg="mod">
          <ac:chgData name="Jen-Hsiang Ou" userId="2bf9e6ba3224efd7" providerId="LiveId" clId="{38C908DE-0AEB-4CAF-BCD1-05328C7112E0}" dt="2024-09-09T03:09:43.121" v="148" actId="14100"/>
          <ac:spMkLst>
            <pc:docMk/>
            <pc:sldMasterMk cId="2578123453" sldId="2147483648"/>
            <ac:spMk id="2" creationId="{94E4EED6-4412-81F8-BE33-59A03C30D5DA}"/>
          </ac:spMkLst>
        </pc:spChg>
        <pc:spChg chg="mod">
          <ac:chgData name="Jen-Hsiang Ou" userId="2bf9e6ba3224efd7" providerId="LiveId" clId="{38C908DE-0AEB-4CAF-BCD1-05328C7112E0}" dt="2024-09-09T03:09:47.705" v="150" actId="14100"/>
          <ac:spMkLst>
            <pc:docMk/>
            <pc:sldMasterMk cId="2578123453" sldId="2147483648"/>
            <ac:spMk id="3" creationId="{0B060A7C-A9C3-CE0E-3C8A-7DF9C87937D3}"/>
          </ac:spMkLst>
        </pc:spChg>
        <pc:sldLayoutChg chg="modSp">
          <pc:chgData name="Jen-Hsiang Ou" userId="2bf9e6ba3224efd7" providerId="LiveId" clId="{38C908DE-0AEB-4CAF-BCD1-05328C7112E0}" dt="2024-09-09T03:22:46.477" v="539" actId="735"/>
          <pc:sldLayoutMkLst>
            <pc:docMk/>
            <pc:sldMasterMk cId="2578123453" sldId="2147483648"/>
            <pc:sldLayoutMk cId="3706008974" sldId="2147483649"/>
          </pc:sldLayoutMkLst>
          <pc:spChg chg="mod">
            <ac:chgData name="Jen-Hsiang Ou" userId="2bf9e6ba3224efd7" providerId="LiveId" clId="{38C908DE-0AEB-4CAF-BCD1-05328C7112E0}" dt="2024-09-09T03:10:02.086" v="154" actId="404"/>
            <ac:spMkLst>
              <pc:docMk/>
              <pc:sldMasterMk cId="2578123453" sldId="2147483648"/>
              <pc:sldLayoutMk cId="3706008974" sldId="2147483649"/>
              <ac:spMk id="2" creationId="{0C60BC9A-AA09-7B18-E97E-69BA41449F48}"/>
            </ac:spMkLst>
          </pc:spChg>
          <pc:spChg chg="mod">
            <ac:chgData name="Jen-Hsiang Ou" userId="2bf9e6ba3224efd7" providerId="LiveId" clId="{38C908DE-0AEB-4CAF-BCD1-05328C7112E0}" dt="2024-09-09T03:09:57.578" v="152" actId="120"/>
            <ac:spMkLst>
              <pc:docMk/>
              <pc:sldMasterMk cId="2578123453" sldId="2147483648"/>
              <pc:sldLayoutMk cId="3706008974" sldId="2147483649"/>
              <ac:spMk id="3" creationId="{51EE9F0A-BADE-6A5D-225C-C694B27A458A}"/>
            </ac:spMkLst>
          </pc:spChg>
        </pc:sldLayoutChg>
        <pc:sldLayoutChg chg="modSp">
          <pc:chgData name="Jen-Hsiang Ou" userId="2bf9e6ba3224efd7" providerId="LiveId" clId="{38C908DE-0AEB-4CAF-BCD1-05328C7112E0}" dt="2024-09-09T03:22:53.058" v="541" actId="735"/>
          <pc:sldLayoutMkLst>
            <pc:docMk/>
            <pc:sldMasterMk cId="2578123453" sldId="2147483648"/>
            <pc:sldLayoutMk cId="287197412" sldId="2147483650"/>
          </pc:sldLayoutMkLst>
        </pc:sldLayoutChg>
        <pc:sldLayoutChg chg="modSp mod">
          <pc:chgData name="Jen-Hsiang Ou" userId="2bf9e6ba3224efd7" providerId="LiveId" clId="{38C908DE-0AEB-4CAF-BCD1-05328C7112E0}" dt="2024-09-09T03:22:58.474" v="544" actId="735"/>
          <pc:sldLayoutMkLst>
            <pc:docMk/>
            <pc:sldMasterMk cId="2578123453" sldId="2147483648"/>
            <pc:sldLayoutMk cId="146873496" sldId="2147483652"/>
          </pc:sldLayoutMkLst>
          <pc:spChg chg="mod">
            <ac:chgData name="Jen-Hsiang Ou" userId="2bf9e6ba3224efd7" providerId="LiveId" clId="{38C908DE-0AEB-4CAF-BCD1-05328C7112E0}" dt="2024-09-09T03:10:08.690" v="155" actId="14100"/>
            <ac:spMkLst>
              <pc:docMk/>
              <pc:sldMasterMk cId="2578123453" sldId="2147483648"/>
              <pc:sldLayoutMk cId="146873496" sldId="2147483652"/>
              <ac:spMk id="3" creationId="{95A09A81-A1A2-7318-3306-A6D5DF9F5A9E}"/>
            </ac:spMkLst>
          </pc:spChg>
          <pc:spChg chg="mod">
            <ac:chgData name="Jen-Hsiang Ou" userId="2bf9e6ba3224efd7" providerId="LiveId" clId="{38C908DE-0AEB-4CAF-BCD1-05328C7112E0}" dt="2024-09-09T03:10:11.427" v="156" actId="14100"/>
            <ac:spMkLst>
              <pc:docMk/>
              <pc:sldMasterMk cId="2578123453" sldId="2147483648"/>
              <pc:sldLayoutMk cId="146873496" sldId="2147483652"/>
              <ac:spMk id="4" creationId="{FE869C24-E96B-8CC6-B5F8-ACF32045A9EF}"/>
            </ac:spMkLst>
          </pc:spChg>
        </pc:sldLayoutChg>
        <pc:sldLayoutChg chg="modSp">
          <pc:chgData name="Jen-Hsiang Ou" userId="2bf9e6ba3224efd7" providerId="LiveId" clId="{38C908DE-0AEB-4CAF-BCD1-05328C7112E0}" dt="2024-09-09T03:23:05.102" v="547" actId="735"/>
          <pc:sldLayoutMkLst>
            <pc:docMk/>
            <pc:sldMasterMk cId="2578123453" sldId="2147483648"/>
            <pc:sldLayoutMk cId="1535798614" sldId="2147483654"/>
          </pc:sldLayoutMkLst>
        </pc:sldLayoutChg>
        <pc:sldLayoutChg chg="modSp">
          <pc:chgData name="Jen-Hsiang Ou" userId="2bf9e6ba3224efd7" providerId="LiveId" clId="{38C908DE-0AEB-4CAF-BCD1-05328C7112E0}" dt="2024-09-09T03:23:10.494" v="550" actId="735"/>
          <pc:sldLayoutMkLst>
            <pc:docMk/>
            <pc:sldMasterMk cId="2578123453" sldId="2147483648"/>
            <pc:sldLayoutMk cId="3824344715" sldId="2147483655"/>
          </pc:sldLayoutMkLst>
        </pc:sldLayoutChg>
      </pc:sldMasterChg>
    </pc:docChg>
  </pc:docChgLst>
  <pc:docChgLst>
    <pc:chgData name="Jen-Hsiang Ou" userId="2bf9e6ba3224efd7" providerId="Windows Live" clId="Web-{5D5C2EC5-8A90-4FC2-BA5F-D204FAC95287}"/>
    <pc:docChg chg="addSld modSld">
      <pc:chgData name="Jen-Hsiang Ou" userId="2bf9e6ba3224efd7" providerId="Windows Live" clId="Web-{5D5C2EC5-8A90-4FC2-BA5F-D204FAC95287}" dt="2024-09-24T14:37:06.707" v="362" actId="1076"/>
      <pc:docMkLst>
        <pc:docMk/>
      </pc:docMkLst>
      <pc:sldChg chg="addSp modSp">
        <pc:chgData name="Jen-Hsiang Ou" userId="2bf9e6ba3224efd7" providerId="Windows Live" clId="Web-{5D5C2EC5-8A90-4FC2-BA5F-D204FAC95287}" dt="2024-09-24T13:38:15.857" v="37" actId="1076"/>
        <pc:sldMkLst>
          <pc:docMk/>
          <pc:sldMk cId="993326030" sldId="279"/>
        </pc:sldMkLst>
        <pc:spChg chg="add mod">
          <ac:chgData name="Jen-Hsiang Ou" userId="2bf9e6ba3224efd7" providerId="Windows Live" clId="Web-{5D5C2EC5-8A90-4FC2-BA5F-D204FAC95287}" dt="2024-09-24T13:38:15.857" v="37" actId="1076"/>
          <ac:spMkLst>
            <pc:docMk/>
            <pc:sldMk cId="993326030" sldId="279"/>
            <ac:spMk id="3" creationId="{9597AA5C-0E5B-E284-CA76-1837C4770280}"/>
          </ac:spMkLst>
        </pc:spChg>
      </pc:sldChg>
      <pc:sldChg chg="addSp delSp modSp new">
        <pc:chgData name="Jen-Hsiang Ou" userId="2bf9e6ba3224efd7" providerId="Windows Live" clId="Web-{5D5C2EC5-8A90-4FC2-BA5F-D204FAC95287}" dt="2024-09-24T13:48:40.486" v="181" actId="1076"/>
        <pc:sldMkLst>
          <pc:docMk/>
          <pc:sldMk cId="727255811" sldId="280"/>
        </pc:sldMkLst>
        <pc:spChg chg="mod">
          <ac:chgData name="Jen-Hsiang Ou" userId="2bf9e6ba3224efd7" providerId="Windows Live" clId="Web-{5D5C2EC5-8A90-4FC2-BA5F-D204FAC95287}" dt="2024-09-24T13:45:05.042" v="51" actId="20577"/>
          <ac:spMkLst>
            <pc:docMk/>
            <pc:sldMk cId="727255811" sldId="280"/>
            <ac:spMk id="2" creationId="{388F93B1-DCF1-3A56-A26E-A1CEDFE6926F}"/>
          </ac:spMkLst>
        </pc:spChg>
        <pc:spChg chg="del">
          <ac:chgData name="Jen-Hsiang Ou" userId="2bf9e6ba3224efd7" providerId="Windows Live" clId="Web-{5D5C2EC5-8A90-4FC2-BA5F-D204FAC95287}" dt="2024-09-24T13:45:05.229" v="52"/>
          <ac:spMkLst>
            <pc:docMk/>
            <pc:sldMk cId="727255811" sldId="280"/>
            <ac:spMk id="3" creationId="{B2076D70-63A3-98D4-A368-FAE9EF9CB8E5}"/>
          </ac:spMkLst>
        </pc:spChg>
        <pc:spChg chg="add mod">
          <ac:chgData name="Jen-Hsiang Ou" userId="2bf9e6ba3224efd7" providerId="Windows Live" clId="Web-{5D5C2EC5-8A90-4FC2-BA5F-D204FAC95287}" dt="2024-09-24T13:48:40.486" v="181" actId="1076"/>
          <ac:spMkLst>
            <pc:docMk/>
            <pc:sldMk cId="727255811" sldId="280"/>
            <ac:spMk id="5" creationId="{47AC7CDA-B0C3-6A40-BA57-1AA5C3AFC84A}"/>
          </ac:spMkLst>
        </pc:spChg>
        <pc:picChg chg="add mod ord">
          <ac:chgData name="Jen-Hsiang Ou" userId="2bf9e6ba3224efd7" providerId="Windows Live" clId="Web-{5D5C2EC5-8A90-4FC2-BA5F-D204FAC95287}" dt="2024-09-24T13:45:16.104" v="54" actId="1076"/>
          <ac:picMkLst>
            <pc:docMk/>
            <pc:sldMk cId="727255811" sldId="280"/>
            <ac:picMk id="4" creationId="{87D8DD23-B478-8890-C444-6D98BFD820BA}"/>
          </ac:picMkLst>
        </pc:picChg>
      </pc:sldChg>
      <pc:sldChg chg="addSp delSp modSp new">
        <pc:chgData name="Jen-Hsiang Ou" userId="2bf9e6ba3224efd7" providerId="Windows Live" clId="Web-{5D5C2EC5-8A90-4FC2-BA5F-D204FAC95287}" dt="2024-09-24T13:51:21.194" v="217" actId="1076"/>
        <pc:sldMkLst>
          <pc:docMk/>
          <pc:sldMk cId="4101706252" sldId="281"/>
        </pc:sldMkLst>
        <pc:spChg chg="mod">
          <ac:chgData name="Jen-Hsiang Ou" userId="2bf9e6ba3224efd7" providerId="Windows Live" clId="Web-{5D5C2EC5-8A90-4FC2-BA5F-D204FAC95287}" dt="2024-09-24T13:49:40.410" v="185" actId="20577"/>
          <ac:spMkLst>
            <pc:docMk/>
            <pc:sldMk cId="4101706252" sldId="281"/>
            <ac:spMk id="2" creationId="{3EAA2B80-27A2-74E3-A740-465C8D542580}"/>
          </ac:spMkLst>
        </pc:spChg>
        <pc:spChg chg="del">
          <ac:chgData name="Jen-Hsiang Ou" userId="2bf9e6ba3224efd7" providerId="Windows Live" clId="Web-{5D5C2EC5-8A90-4FC2-BA5F-D204FAC95287}" dt="2024-09-24T13:49:42.753" v="186"/>
          <ac:spMkLst>
            <pc:docMk/>
            <pc:sldMk cId="4101706252" sldId="281"/>
            <ac:spMk id="3" creationId="{520972A7-96AC-A272-4E58-DEC9B4223F5D}"/>
          </ac:spMkLst>
        </pc:spChg>
        <pc:picChg chg="add mod">
          <ac:chgData name="Jen-Hsiang Ou" userId="2bf9e6ba3224efd7" providerId="Windows Live" clId="Web-{5D5C2EC5-8A90-4FC2-BA5F-D204FAC95287}" dt="2024-09-24T13:51:16.803" v="215" actId="1076"/>
          <ac:picMkLst>
            <pc:docMk/>
            <pc:sldMk cId="4101706252" sldId="281"/>
            <ac:picMk id="4" creationId="{C939F026-63C5-F112-14EC-494D0E196BDB}"/>
          </ac:picMkLst>
        </pc:picChg>
        <pc:picChg chg="add mod">
          <ac:chgData name="Jen-Hsiang Ou" userId="2bf9e6ba3224efd7" providerId="Windows Live" clId="Web-{5D5C2EC5-8A90-4FC2-BA5F-D204FAC95287}" dt="2024-09-24T13:51:16.803" v="216" actId="1076"/>
          <ac:picMkLst>
            <pc:docMk/>
            <pc:sldMk cId="4101706252" sldId="281"/>
            <ac:picMk id="5" creationId="{BE75DFAE-BF0F-7828-E01C-99CC4A4FB443}"/>
          </ac:picMkLst>
        </pc:picChg>
        <pc:picChg chg="add mod">
          <ac:chgData name="Jen-Hsiang Ou" userId="2bf9e6ba3224efd7" providerId="Windows Live" clId="Web-{5D5C2EC5-8A90-4FC2-BA5F-D204FAC95287}" dt="2024-09-24T13:51:16.772" v="212" actId="1076"/>
          <ac:picMkLst>
            <pc:docMk/>
            <pc:sldMk cId="4101706252" sldId="281"/>
            <ac:picMk id="6" creationId="{F974BDDE-4418-B4DC-893F-E016F8AF4956}"/>
          </ac:picMkLst>
        </pc:picChg>
        <pc:picChg chg="add mod">
          <ac:chgData name="Jen-Hsiang Ou" userId="2bf9e6ba3224efd7" providerId="Windows Live" clId="Web-{5D5C2EC5-8A90-4FC2-BA5F-D204FAC95287}" dt="2024-09-24T13:51:16.772" v="213" actId="1076"/>
          <ac:picMkLst>
            <pc:docMk/>
            <pc:sldMk cId="4101706252" sldId="281"/>
            <ac:picMk id="7" creationId="{0516AF63-DD3D-387D-70B2-D252E20BD5C9}"/>
          </ac:picMkLst>
        </pc:picChg>
        <pc:picChg chg="add mod">
          <ac:chgData name="Jen-Hsiang Ou" userId="2bf9e6ba3224efd7" providerId="Windows Live" clId="Web-{5D5C2EC5-8A90-4FC2-BA5F-D204FAC95287}" dt="2024-09-24T13:51:21.194" v="217" actId="1076"/>
          <ac:picMkLst>
            <pc:docMk/>
            <pc:sldMk cId="4101706252" sldId="281"/>
            <ac:picMk id="8" creationId="{76426FFF-6F4D-BC61-8312-2E6123841175}"/>
          </ac:picMkLst>
        </pc:picChg>
      </pc:sldChg>
      <pc:sldChg chg="addSp delSp modSp new">
        <pc:chgData name="Jen-Hsiang Ou" userId="2bf9e6ba3224efd7" providerId="Windows Live" clId="Web-{5D5C2EC5-8A90-4FC2-BA5F-D204FAC95287}" dt="2024-09-24T13:55:14.410" v="250"/>
        <pc:sldMkLst>
          <pc:docMk/>
          <pc:sldMk cId="1094854889" sldId="282"/>
        </pc:sldMkLst>
        <pc:spChg chg="mod">
          <ac:chgData name="Jen-Hsiang Ou" userId="2bf9e6ba3224efd7" providerId="Windows Live" clId="Web-{5D5C2EC5-8A90-4FC2-BA5F-D204FAC95287}" dt="2024-09-24T13:54:49.143" v="242" actId="20577"/>
          <ac:spMkLst>
            <pc:docMk/>
            <pc:sldMk cId="1094854889" sldId="282"/>
            <ac:spMk id="2" creationId="{5A77EEEA-7756-D053-D706-F3A2CBA69CC5}"/>
          </ac:spMkLst>
        </pc:spChg>
        <pc:spChg chg="del">
          <ac:chgData name="Jen-Hsiang Ou" userId="2bf9e6ba3224efd7" providerId="Windows Live" clId="Web-{5D5C2EC5-8A90-4FC2-BA5F-D204FAC95287}" dt="2024-09-24T13:54:49.440" v="243"/>
          <ac:spMkLst>
            <pc:docMk/>
            <pc:sldMk cId="1094854889" sldId="282"/>
            <ac:spMk id="3" creationId="{D80E0E53-69B5-B060-5FA9-3B77EB763F30}"/>
          </ac:spMkLst>
        </pc:spChg>
        <pc:spChg chg="add mod">
          <ac:chgData name="Jen-Hsiang Ou" userId="2bf9e6ba3224efd7" providerId="Windows Live" clId="Web-{5D5C2EC5-8A90-4FC2-BA5F-D204FAC95287}" dt="2024-09-24T13:55:14.410" v="250"/>
          <ac:spMkLst>
            <pc:docMk/>
            <pc:sldMk cId="1094854889" sldId="282"/>
            <ac:spMk id="5" creationId="{21B2014C-0976-1891-D0D8-0DDCA6ACE35E}"/>
          </ac:spMkLst>
        </pc:spChg>
        <pc:picChg chg="add mod ord">
          <ac:chgData name="Jen-Hsiang Ou" userId="2bf9e6ba3224efd7" providerId="Windows Live" clId="Web-{5D5C2EC5-8A90-4FC2-BA5F-D204FAC95287}" dt="2024-09-24T13:54:55.800" v="246" actId="1076"/>
          <ac:picMkLst>
            <pc:docMk/>
            <pc:sldMk cId="1094854889" sldId="282"/>
            <ac:picMk id="4" creationId="{DD5736E5-5730-1EA5-3094-BB842E7EA71B}"/>
          </ac:picMkLst>
        </pc:picChg>
      </pc:sldChg>
      <pc:sldChg chg="addSp delSp modSp new">
        <pc:chgData name="Jen-Hsiang Ou" userId="2bf9e6ba3224efd7" providerId="Windows Live" clId="Web-{5D5C2EC5-8A90-4FC2-BA5F-D204FAC95287}" dt="2024-09-24T13:56:42.678" v="257" actId="1076"/>
        <pc:sldMkLst>
          <pc:docMk/>
          <pc:sldMk cId="3248676297" sldId="283"/>
        </pc:sldMkLst>
        <pc:spChg chg="mod">
          <ac:chgData name="Jen-Hsiang Ou" userId="2bf9e6ba3224efd7" providerId="Windows Live" clId="Web-{5D5C2EC5-8A90-4FC2-BA5F-D204FAC95287}" dt="2024-09-24T13:56:31.974" v="254" actId="20577"/>
          <ac:spMkLst>
            <pc:docMk/>
            <pc:sldMk cId="3248676297" sldId="283"/>
            <ac:spMk id="2" creationId="{1B1C01BB-6AD3-A634-0E87-D3EF5BC82CF8}"/>
          </ac:spMkLst>
        </pc:spChg>
        <pc:spChg chg="del">
          <ac:chgData name="Jen-Hsiang Ou" userId="2bf9e6ba3224efd7" providerId="Windows Live" clId="Web-{5D5C2EC5-8A90-4FC2-BA5F-D204FAC95287}" dt="2024-09-24T13:56:32.115" v="255"/>
          <ac:spMkLst>
            <pc:docMk/>
            <pc:sldMk cId="3248676297" sldId="283"/>
            <ac:spMk id="3" creationId="{61D40573-CA1C-38C5-E545-D420C42798C0}"/>
          </ac:spMkLst>
        </pc:spChg>
        <pc:picChg chg="add mod ord">
          <ac:chgData name="Jen-Hsiang Ou" userId="2bf9e6ba3224efd7" providerId="Windows Live" clId="Web-{5D5C2EC5-8A90-4FC2-BA5F-D204FAC95287}" dt="2024-09-24T13:56:42.678" v="257" actId="1076"/>
          <ac:picMkLst>
            <pc:docMk/>
            <pc:sldMk cId="3248676297" sldId="283"/>
            <ac:picMk id="4" creationId="{B12BF05F-7E06-3250-6DB0-B4E4236C78F1}"/>
          </ac:picMkLst>
        </pc:picChg>
      </pc:sldChg>
      <pc:sldChg chg="addSp delSp modSp new">
        <pc:chgData name="Jen-Hsiang Ou" userId="2bf9e6ba3224efd7" providerId="Windows Live" clId="Web-{5D5C2EC5-8A90-4FC2-BA5F-D204FAC95287}" dt="2024-09-24T14:24:51.512" v="288" actId="1076"/>
        <pc:sldMkLst>
          <pc:docMk/>
          <pc:sldMk cId="1200076757" sldId="284"/>
        </pc:sldMkLst>
        <pc:spChg chg="mod">
          <ac:chgData name="Jen-Hsiang Ou" userId="2bf9e6ba3224efd7" providerId="Windows Live" clId="Web-{5D5C2EC5-8A90-4FC2-BA5F-D204FAC95287}" dt="2024-09-24T14:14:59.634" v="271" actId="20577"/>
          <ac:spMkLst>
            <pc:docMk/>
            <pc:sldMk cId="1200076757" sldId="284"/>
            <ac:spMk id="2" creationId="{AE76D509-BDEC-C3AF-0730-36F0AABB3563}"/>
          </ac:spMkLst>
        </pc:spChg>
        <pc:spChg chg="del mod">
          <ac:chgData name="Jen-Hsiang Ou" userId="2bf9e6ba3224efd7" providerId="Windows Live" clId="Web-{5D5C2EC5-8A90-4FC2-BA5F-D204FAC95287}" dt="2024-09-24T14:15:15.603" v="280"/>
          <ac:spMkLst>
            <pc:docMk/>
            <pc:sldMk cId="1200076757" sldId="284"/>
            <ac:spMk id="3" creationId="{630AFAFB-B530-90CE-5584-A65775372DF0}"/>
          </ac:spMkLst>
        </pc:spChg>
        <pc:picChg chg="add mod ord">
          <ac:chgData name="Jen-Hsiang Ou" userId="2bf9e6ba3224efd7" providerId="Windows Live" clId="Web-{5D5C2EC5-8A90-4FC2-BA5F-D204FAC95287}" dt="2024-09-24T14:24:43.840" v="285" actId="1076"/>
          <ac:picMkLst>
            <pc:docMk/>
            <pc:sldMk cId="1200076757" sldId="284"/>
            <ac:picMk id="4" creationId="{941C05AB-1B45-C13E-FD04-4F9E32A7FE53}"/>
          </ac:picMkLst>
        </pc:picChg>
        <pc:picChg chg="add mod">
          <ac:chgData name="Jen-Hsiang Ou" userId="2bf9e6ba3224efd7" providerId="Windows Live" clId="Web-{5D5C2EC5-8A90-4FC2-BA5F-D204FAC95287}" dt="2024-09-24T14:24:51.512" v="288" actId="1076"/>
          <ac:picMkLst>
            <pc:docMk/>
            <pc:sldMk cId="1200076757" sldId="284"/>
            <ac:picMk id="5" creationId="{52C8A1F8-412D-34C1-3E42-3E221A894438}"/>
          </ac:picMkLst>
        </pc:picChg>
      </pc:sldChg>
      <pc:sldChg chg="addSp delSp modSp new">
        <pc:chgData name="Jen-Hsiang Ou" userId="2bf9e6ba3224efd7" providerId="Windows Live" clId="Web-{5D5C2EC5-8A90-4FC2-BA5F-D204FAC95287}" dt="2024-09-24T14:37:06.707" v="362" actId="1076"/>
        <pc:sldMkLst>
          <pc:docMk/>
          <pc:sldMk cId="4254398022" sldId="285"/>
        </pc:sldMkLst>
        <pc:spChg chg="mod">
          <ac:chgData name="Jen-Hsiang Ou" userId="2bf9e6ba3224efd7" providerId="Windows Live" clId="Web-{5D5C2EC5-8A90-4FC2-BA5F-D204FAC95287}" dt="2024-09-24T14:31:54.087" v="312" actId="20577"/>
          <ac:spMkLst>
            <pc:docMk/>
            <pc:sldMk cId="4254398022" sldId="285"/>
            <ac:spMk id="2" creationId="{3BC41DA5-FBB5-B8A3-A98E-C6A0A7889CA2}"/>
          </ac:spMkLst>
        </pc:spChg>
        <pc:spChg chg="del">
          <ac:chgData name="Jen-Hsiang Ou" userId="2bf9e6ba3224efd7" providerId="Windows Live" clId="Web-{5D5C2EC5-8A90-4FC2-BA5F-D204FAC95287}" dt="2024-09-24T14:33:10.418" v="313"/>
          <ac:spMkLst>
            <pc:docMk/>
            <pc:sldMk cId="4254398022" sldId="285"/>
            <ac:spMk id="3" creationId="{86E2387B-18EB-7499-7E7F-9940940170DD}"/>
          </ac:spMkLst>
        </pc:spChg>
        <pc:spChg chg="add mod">
          <ac:chgData name="Jen-Hsiang Ou" userId="2bf9e6ba3224efd7" providerId="Windows Live" clId="Web-{5D5C2EC5-8A90-4FC2-BA5F-D204FAC95287}" dt="2024-09-24T14:33:35.309" v="318"/>
          <ac:spMkLst>
            <pc:docMk/>
            <pc:sldMk cId="4254398022" sldId="285"/>
            <ac:spMk id="5" creationId="{5E9C557B-1D17-251B-CCA2-6A6DC4996F60}"/>
          </ac:spMkLst>
        </pc:spChg>
        <pc:spChg chg="add mod">
          <ac:chgData name="Jen-Hsiang Ou" userId="2bf9e6ba3224efd7" providerId="Windows Live" clId="Web-{5D5C2EC5-8A90-4FC2-BA5F-D204FAC95287}" dt="2024-09-24T14:34:21.858" v="329" actId="1076"/>
          <ac:spMkLst>
            <pc:docMk/>
            <pc:sldMk cId="4254398022" sldId="285"/>
            <ac:spMk id="7" creationId="{3EEEAE0E-FC53-217B-3A71-27314F602F66}"/>
          </ac:spMkLst>
        </pc:spChg>
        <pc:spChg chg="add mod">
          <ac:chgData name="Jen-Hsiang Ou" userId="2bf9e6ba3224efd7" providerId="Windows Live" clId="Web-{5D5C2EC5-8A90-4FC2-BA5F-D204FAC95287}" dt="2024-09-24T14:35:34.251" v="360" actId="1076"/>
          <ac:spMkLst>
            <pc:docMk/>
            <pc:sldMk cId="4254398022" sldId="285"/>
            <ac:spMk id="9" creationId="{3E2D2804-0F81-5F8E-BFE3-B4ECF9C9F764}"/>
          </ac:spMkLst>
        </pc:spChg>
        <pc:picChg chg="add mod ord">
          <ac:chgData name="Jen-Hsiang Ou" userId="2bf9e6ba3224efd7" providerId="Windows Live" clId="Web-{5D5C2EC5-8A90-4FC2-BA5F-D204FAC95287}" dt="2024-09-24T14:33:15.652" v="315" actId="14100"/>
          <ac:picMkLst>
            <pc:docMk/>
            <pc:sldMk cId="4254398022" sldId="285"/>
            <ac:picMk id="4" creationId="{753E82E6-A1D4-0453-9B98-D3928A0B561C}"/>
          </ac:picMkLst>
        </pc:picChg>
        <pc:picChg chg="add mod">
          <ac:chgData name="Jen-Hsiang Ou" userId="2bf9e6ba3224efd7" providerId="Windows Live" clId="Web-{5D5C2EC5-8A90-4FC2-BA5F-D204FAC95287}" dt="2024-09-24T14:35:05.328" v="333" actId="1076"/>
          <ac:picMkLst>
            <pc:docMk/>
            <pc:sldMk cId="4254398022" sldId="285"/>
            <ac:picMk id="8" creationId="{E61F1B41-A689-5AE3-2F52-DDADDEAD3586}"/>
          </ac:picMkLst>
        </pc:picChg>
        <pc:picChg chg="add mod">
          <ac:chgData name="Jen-Hsiang Ou" userId="2bf9e6ba3224efd7" providerId="Windows Live" clId="Web-{5D5C2EC5-8A90-4FC2-BA5F-D204FAC95287}" dt="2024-09-24T14:37:06.707" v="362" actId="1076"/>
          <ac:picMkLst>
            <pc:docMk/>
            <pc:sldMk cId="4254398022" sldId="285"/>
            <ac:picMk id="10" creationId="{01DC06B5-700A-EDC7-1588-35E9E222033F}"/>
          </ac:picMkLst>
        </pc:picChg>
        <pc:cxnChg chg="add mod">
          <ac:chgData name="Jen-Hsiang Ou" userId="2bf9e6ba3224efd7" providerId="Windows Live" clId="Web-{5D5C2EC5-8A90-4FC2-BA5F-D204FAC95287}" dt="2024-09-24T14:34:00.373" v="323" actId="14100"/>
          <ac:cxnSpMkLst>
            <pc:docMk/>
            <pc:sldMk cId="4254398022" sldId="285"/>
            <ac:cxnSpMk id="6" creationId="{56F4478D-50C8-CA7C-36E6-C11112C01A36}"/>
          </ac:cxnSpMkLst>
        </pc:cxnChg>
      </pc:sldChg>
    </pc:docChg>
  </pc:docChgLst>
  <pc:docChgLst>
    <pc:chgData name="Jen-Hsiang Ou" userId="2bf9e6ba3224efd7" providerId="LiveId" clId="{A9F3F38D-83DE-9844-9932-EDBD4190D8B5}"/>
    <pc:docChg chg="undo custSel addSld modSld">
      <pc:chgData name="Jen-Hsiang Ou" userId="2bf9e6ba3224efd7" providerId="LiveId" clId="{A9F3F38D-83DE-9844-9932-EDBD4190D8B5}" dt="2024-09-25T03:22:57.849" v="149" actId="1076"/>
      <pc:docMkLst>
        <pc:docMk/>
      </pc:docMkLst>
      <pc:sldChg chg="modSp mod">
        <pc:chgData name="Jen-Hsiang Ou" userId="2bf9e6ba3224efd7" providerId="LiveId" clId="{A9F3F38D-83DE-9844-9932-EDBD4190D8B5}" dt="2024-09-25T03:03:42.291" v="7" actId="1037"/>
        <pc:sldMkLst>
          <pc:docMk/>
          <pc:sldMk cId="1200076757" sldId="284"/>
        </pc:sldMkLst>
        <pc:picChg chg="mod">
          <ac:chgData name="Jen-Hsiang Ou" userId="2bf9e6ba3224efd7" providerId="LiveId" clId="{A9F3F38D-83DE-9844-9932-EDBD4190D8B5}" dt="2024-09-25T03:03:42.291" v="7" actId="1037"/>
          <ac:picMkLst>
            <pc:docMk/>
            <pc:sldMk cId="1200076757" sldId="284"/>
            <ac:picMk id="4" creationId="{941C05AB-1B45-C13E-FD04-4F9E32A7FE53}"/>
          </ac:picMkLst>
        </pc:picChg>
        <pc:picChg chg="mod">
          <ac:chgData name="Jen-Hsiang Ou" userId="2bf9e6ba3224efd7" providerId="LiveId" clId="{A9F3F38D-83DE-9844-9932-EDBD4190D8B5}" dt="2024-09-25T03:03:42.291" v="7" actId="1037"/>
          <ac:picMkLst>
            <pc:docMk/>
            <pc:sldMk cId="1200076757" sldId="284"/>
            <ac:picMk id="5" creationId="{52C8A1F8-412D-34C1-3E42-3E221A894438}"/>
          </ac:picMkLst>
        </pc:picChg>
      </pc:sldChg>
      <pc:sldChg chg="addSp delSp modSp new mod">
        <pc:chgData name="Jen-Hsiang Ou" userId="2bf9e6ba3224efd7" providerId="LiveId" clId="{A9F3F38D-83DE-9844-9932-EDBD4190D8B5}" dt="2024-09-25T03:22:57.849" v="149" actId="1076"/>
        <pc:sldMkLst>
          <pc:docMk/>
          <pc:sldMk cId="2605206911" sldId="287"/>
        </pc:sldMkLst>
        <pc:spChg chg="mod">
          <ac:chgData name="Jen-Hsiang Ou" userId="2bf9e6ba3224efd7" providerId="LiveId" clId="{A9F3F38D-83DE-9844-9932-EDBD4190D8B5}" dt="2024-09-25T03:20:19.523" v="67" actId="404"/>
          <ac:spMkLst>
            <pc:docMk/>
            <pc:sldMk cId="2605206911" sldId="287"/>
            <ac:spMk id="2" creationId="{5AC4BEF8-8B5C-351C-FC6B-D868755F74A3}"/>
          </ac:spMkLst>
        </pc:spChg>
        <pc:spChg chg="del">
          <ac:chgData name="Jen-Hsiang Ou" userId="2bf9e6ba3224efd7" providerId="LiveId" clId="{A9F3F38D-83DE-9844-9932-EDBD4190D8B5}" dt="2024-09-25T03:21:03.078" v="68" actId="478"/>
          <ac:spMkLst>
            <pc:docMk/>
            <pc:sldMk cId="2605206911" sldId="287"/>
            <ac:spMk id="3" creationId="{29FB4796-E14C-6ECC-2BA2-159D9FB970AC}"/>
          </ac:spMkLst>
        </pc:spChg>
        <pc:spChg chg="add mod">
          <ac:chgData name="Jen-Hsiang Ou" userId="2bf9e6ba3224efd7" providerId="LiveId" clId="{A9F3F38D-83DE-9844-9932-EDBD4190D8B5}" dt="2024-09-25T03:22:05.991" v="89" actId="14100"/>
          <ac:spMkLst>
            <pc:docMk/>
            <pc:sldMk cId="2605206911" sldId="287"/>
            <ac:spMk id="8" creationId="{29744B97-43FF-ACCD-5100-E98371729AF7}"/>
          </ac:spMkLst>
        </pc:spChg>
        <pc:spChg chg="add mod">
          <ac:chgData name="Jen-Hsiang Ou" userId="2bf9e6ba3224efd7" providerId="LiveId" clId="{A9F3F38D-83DE-9844-9932-EDBD4190D8B5}" dt="2024-09-25T03:22:19.197" v="92" actId="14100"/>
          <ac:spMkLst>
            <pc:docMk/>
            <pc:sldMk cId="2605206911" sldId="287"/>
            <ac:spMk id="9" creationId="{9F47544A-C2D0-F006-5B7A-ABD39EA4C25A}"/>
          </ac:spMkLst>
        </pc:spChg>
        <pc:spChg chg="add mod">
          <ac:chgData name="Jen-Hsiang Ou" userId="2bf9e6ba3224efd7" providerId="LiveId" clId="{A9F3F38D-83DE-9844-9932-EDBD4190D8B5}" dt="2024-09-25T03:22:36.609" v="116" actId="207"/>
          <ac:spMkLst>
            <pc:docMk/>
            <pc:sldMk cId="2605206911" sldId="287"/>
            <ac:spMk id="10" creationId="{16384D64-1EF3-BF09-BEB5-23F0832982E0}"/>
          </ac:spMkLst>
        </pc:spChg>
        <pc:spChg chg="add mod">
          <ac:chgData name="Jen-Hsiang Ou" userId="2bf9e6ba3224efd7" providerId="LiveId" clId="{A9F3F38D-83DE-9844-9932-EDBD4190D8B5}" dt="2024-09-25T03:22:57.849" v="149" actId="1076"/>
          <ac:spMkLst>
            <pc:docMk/>
            <pc:sldMk cId="2605206911" sldId="287"/>
            <ac:spMk id="11" creationId="{CA556074-8A34-7E82-5511-AF635420F58F}"/>
          </ac:spMkLst>
        </pc:spChg>
        <pc:picChg chg="add mod modCrop">
          <ac:chgData name="Jen-Hsiang Ou" userId="2bf9e6ba3224efd7" providerId="LiveId" clId="{A9F3F38D-83DE-9844-9932-EDBD4190D8B5}" dt="2024-09-25T03:21:35.076" v="81" actId="1076"/>
          <ac:picMkLst>
            <pc:docMk/>
            <pc:sldMk cId="2605206911" sldId="287"/>
            <ac:picMk id="5" creationId="{2827CF0D-AD1F-A0E7-C910-90F9DEA015A2}"/>
          </ac:picMkLst>
        </pc:picChg>
        <pc:picChg chg="add mod">
          <ac:chgData name="Jen-Hsiang Ou" userId="2bf9e6ba3224efd7" providerId="LiveId" clId="{A9F3F38D-83DE-9844-9932-EDBD4190D8B5}" dt="2024-09-25T03:22:54.871" v="148" actId="1076"/>
          <ac:picMkLst>
            <pc:docMk/>
            <pc:sldMk cId="2605206911" sldId="287"/>
            <ac:picMk id="7" creationId="{10138F0F-77DE-E5D9-9344-2434A8D74B28}"/>
          </ac:picMkLst>
        </pc:picChg>
      </pc:sldChg>
    </pc:docChg>
  </pc:docChgLst>
  <pc:docChgLst>
    <pc:chgData name="Jen-Hsiang Ou" userId="2bf9e6ba3224efd7" providerId="Windows Live" clId="Web-{FDC65FF7-D7D7-476D-86CD-3DB8094411F0}"/>
    <pc:docChg chg="addSld modSld">
      <pc:chgData name="Jen-Hsiang Ou" userId="2bf9e6ba3224efd7" providerId="Windows Live" clId="Web-{FDC65FF7-D7D7-476D-86CD-3DB8094411F0}" dt="2024-09-24T16:05:03.001" v="133" actId="20577"/>
      <pc:docMkLst>
        <pc:docMk/>
      </pc:docMkLst>
      <pc:sldChg chg="addSp delSp modSp new">
        <pc:chgData name="Jen-Hsiang Ou" userId="2bf9e6ba3224efd7" providerId="Windows Live" clId="Web-{FDC65FF7-D7D7-476D-86CD-3DB8094411F0}" dt="2024-09-24T16:05:03.001" v="133" actId="20577"/>
        <pc:sldMkLst>
          <pc:docMk/>
          <pc:sldMk cId="3353192126" sldId="286"/>
        </pc:sldMkLst>
        <pc:spChg chg="mod">
          <ac:chgData name="Jen-Hsiang Ou" userId="2bf9e6ba3224efd7" providerId="Windows Live" clId="Web-{FDC65FF7-D7D7-476D-86CD-3DB8094411F0}" dt="2024-09-24T16:05:03.001" v="133" actId="20577"/>
          <ac:spMkLst>
            <pc:docMk/>
            <pc:sldMk cId="3353192126" sldId="286"/>
            <ac:spMk id="2" creationId="{F8D9D665-DB08-6790-7D99-666214412DE8}"/>
          </ac:spMkLst>
        </pc:spChg>
        <pc:spChg chg="mod">
          <ac:chgData name="Jen-Hsiang Ou" userId="2bf9e6ba3224efd7" providerId="Windows Live" clId="Web-{FDC65FF7-D7D7-476D-86CD-3DB8094411F0}" dt="2024-09-24T16:03:46.639" v="123" actId="20577"/>
          <ac:spMkLst>
            <pc:docMk/>
            <pc:sldMk cId="3353192126" sldId="286"/>
            <ac:spMk id="3" creationId="{A79381B8-4FBE-7B55-0C85-C9915ABCC70D}"/>
          </ac:spMkLst>
        </pc:spChg>
        <pc:picChg chg="add del mod">
          <ac:chgData name="Jen-Hsiang Ou" userId="2bf9e6ba3224efd7" providerId="Windows Live" clId="Web-{FDC65FF7-D7D7-476D-86CD-3DB8094411F0}" dt="2024-09-24T16:03:54.936" v="129"/>
          <ac:picMkLst>
            <pc:docMk/>
            <pc:sldMk cId="3353192126" sldId="286"/>
            <ac:picMk id="4" creationId="{CE70CE61-B6EC-9152-3293-61FFD2F1E75D}"/>
          </ac:picMkLst>
        </pc:picChg>
        <pc:picChg chg="add mod">
          <ac:chgData name="Jen-Hsiang Ou" userId="2bf9e6ba3224efd7" providerId="Windows Live" clId="Web-{FDC65FF7-D7D7-476D-86CD-3DB8094411F0}" dt="2024-09-24T16:03:52.186" v="127" actId="1076"/>
          <ac:picMkLst>
            <pc:docMk/>
            <pc:sldMk cId="3353192126" sldId="286"/>
            <ac:picMk id="5" creationId="{98212080-A06F-587B-1EC9-BBE0392E1925}"/>
          </ac:picMkLst>
        </pc:picChg>
        <pc:picChg chg="add mod">
          <ac:chgData name="Jen-Hsiang Ou" userId="2bf9e6ba3224efd7" providerId="Windows Live" clId="Web-{FDC65FF7-D7D7-476D-86CD-3DB8094411F0}" dt="2024-09-24T16:04:47.750" v="132" actId="14100"/>
          <ac:picMkLst>
            <pc:docMk/>
            <pc:sldMk cId="3353192126" sldId="286"/>
            <ac:picMk id="6" creationId="{486D05CE-76B2-3C07-2228-0C803E5AA4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27D554-CDC6-437A-8B91-E0389F2DFC6A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75C-1D5B-4738-94A3-7B79FA68CFB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55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European Molecular Biology Laboratory (</a:t>
            </a:r>
            <a:r>
              <a:rPr lang="en-US" altLang="zh-TW" b="0" i="0" dirty="0">
                <a:solidFill>
                  <a:srgbClr val="FF897E"/>
                </a:solidFill>
                <a:effectLst/>
                <a:latin typeface="Arial" panose="020B0604020202020204" pitchFamily="34" charset="0"/>
              </a:rPr>
              <a:t>EMBL</a:t>
            </a:r>
            <a:r>
              <a:rPr lang="en-US" altLang="zh-TW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5725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853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Why did we want to predict protein structure?</a:t>
            </a:r>
          </a:p>
          <a:p>
            <a:r>
              <a:rPr lang="en-US" altLang="zh-TW" dirty="0"/>
              <a:t>X-ray Crystallography: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Protein-coding DNA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Express in cells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Break open the cells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Purify protein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Grow protein crystal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X-ray diffraction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Interpret the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dirty="0"/>
              <a:t>Protein structure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255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AlphaFold 2 achieved a median accuracy of 92.4 GDT over all targets in CASP14.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98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Inductive bias (</a:t>
            </a:r>
            <a:r>
              <a:rPr lang="zh-TW" altLang="en-US" dirty="0"/>
              <a:t>歸納偏差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在深度學習中，歸納偏差（</a:t>
            </a:r>
            <a:r>
              <a:rPr lang="en-US" altLang="zh-TW" dirty="0"/>
              <a:t>inductive bias</a:t>
            </a:r>
            <a:r>
              <a:rPr lang="zh-TW" altLang="en-US" dirty="0"/>
              <a:t>）是指模型內建的假設，這些假設基於先驗知識或特定問題的資訊來引導模型的學習過程。在 </a:t>
            </a:r>
            <a:r>
              <a:rPr lang="en-US" altLang="zh-TW" dirty="0"/>
              <a:t>AlphaFold</a:t>
            </a:r>
            <a:r>
              <a:rPr lang="zh-TW" altLang="en-US" dirty="0"/>
              <a:t>（</a:t>
            </a:r>
            <a:r>
              <a:rPr lang="en-US" altLang="zh-TW" dirty="0"/>
              <a:t>DeepMind </a:t>
            </a:r>
            <a:r>
              <a:rPr lang="zh-TW" altLang="en-US" dirty="0"/>
              <a:t>開發的預測蛋白質結構的深度學習模型）的情境下，為了提升模型的表現，納入了幾種形式的歸納偏差：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879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</a:t>
            </a:r>
            <a:r>
              <a:rPr lang="en-US" altLang="zh-TW" b="0" i="0" dirty="0">
                <a:solidFill>
                  <a:srgbClr val="F1F1F1"/>
                </a:solidFill>
                <a:effectLst/>
                <a:latin typeface="Roboto" panose="020F0502020204030204" pitchFamily="2" charset="0"/>
              </a:rPr>
              <a:t>wanted to do in this case, put our knowledge about physical and geometric insights into that model and not just as a process around it but really into the architecture, and so one of the things that we've done is de-emphasize the sequential order of </a:t>
            </a:r>
            <a:r>
              <a:rPr lang="en-US" altLang="zh-TW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the amino acids really to reflect that any residual amino acid can talk to any amino acid in that protein.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09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structure needs to be similar to carry out the same function. Given an evolutionally related sequence, we can try to computationally infer the structure.</a:t>
            </a:r>
          </a:p>
          <a:p>
            <a:endParaRPr lang="en-US" altLang="zh-TW" dirty="0"/>
          </a:p>
          <a:p>
            <a:r>
              <a:rPr lang="en-US" altLang="zh-TW" dirty="0"/>
              <a:t>Fundamental of AlphaFold 2.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75C-1D5B-4738-94A3-7B79FA68CFB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18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0BC9A-AA09-7B18-E97E-69BA41449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E9F0A-BADE-6A5D-225C-C694B27A4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5A40A-FAAA-64C2-A4A8-95EEA40E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167D-BA76-45B0-A353-A27B6ED40BE2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021B-9013-2CAD-7636-2A078CEC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8E98C-0AEC-45F9-2629-48FA3601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008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EEA6-4B75-B168-3F4B-9379009E5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E35FA-5D94-5439-EDF6-EAEFA95AB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A09D1-31D4-DCD3-8861-3B5C8F68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167D-BA76-45B0-A353-A27B6ED40BE2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0B68E-37DF-4D95-9E35-53E828EF9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1365C-B9EA-0A28-8A78-518E223F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97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A4E9B-851F-D6E9-D845-AD4AF94E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09A81-A1A2-7318-3306-A6D5DF9F5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33500"/>
            <a:ext cx="5181600" cy="4843463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69C24-E96B-8CC6-B5F8-ACF32045A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33500"/>
            <a:ext cx="5181600" cy="4843463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1EA80-A5EA-04CA-0D17-3306E59C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167D-BA76-45B0-A353-A27B6ED40BE2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2646C-0D6D-3E36-3A85-281F2510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17105-8B35-0A76-6262-0E80D12EB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73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A957-6101-F6D1-5C3C-B8983E3B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3AB42-8620-94D5-0428-A85D607F0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167D-BA76-45B0-A353-A27B6ED40BE2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09522-4B11-9767-6FE9-378F4A2B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934D2-6E03-746B-FCAB-DE29DD88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7986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3162C-6E00-EA88-26E7-259D136F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6167D-BA76-45B0-A353-A27B6ED40BE2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B21D6-8A6F-19D6-6E45-DFA0D36B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82EB2-0727-1CEF-CF22-51E6E7F6A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344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E4EED6-4412-81F8-BE33-59A03C30D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6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060A7C-A9C3-CE0E-3C8A-7DF9C8793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33500"/>
            <a:ext cx="10515600" cy="4843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13BE0-CDD8-04D5-644D-3CEB3BBA5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16167D-BA76-45B0-A353-A27B6ED40BE2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0CBBC-8D36-EF1C-598B-F6B462964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7DD16-B7ED-8E06-2CE3-F41051730A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D152B2-DB30-42DE-9409-983758B1BD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8123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lphafold.ebi.ac.uk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hyperlink" Target="https://alphafold.ebi.ac.uk/entry/P13637" TargetMode="Externa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alphafoldcolab" TargetMode="External"/><Relationship Id="rId2" Type="http://schemas.openxmlformats.org/officeDocument/2006/relationships/hyperlink" Target="https://github.com/google-deepmind/alphafol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21-03819-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prot.org/uniprotkb/P13637/entry#sequence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umarkme/AlphaFold/tree/main/predictio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l.ucsf.edu/chimerax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oumarkme/AlphaFold/tree/main/fold_atp1a3" TargetMode="Externa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csb.org/3d-view" TargetMode="External"/><Relationship Id="rId2" Type="http://schemas.openxmlformats.org/officeDocument/2006/relationships/hyperlink" Target="https://github.com/schrodinger/pymol-open-sourc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DBA9-3D65-2BBF-E791-C3B5DBFFE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Highly Accurate Protein Structure Prediction with</a:t>
            </a:r>
            <a:br>
              <a:rPr lang="en-US" altLang="zh-TW" sz="4000" dirty="0"/>
            </a:br>
            <a:r>
              <a:rPr lang="en-US" altLang="zh-TW" sz="4000" dirty="0"/>
              <a:t>AlphaFold </a:t>
            </a:r>
            <a:r>
              <a:rPr lang="en-US" altLang="zh-TW" sz="1600" dirty="0"/>
              <a:t>Developed by Google DeepMind and EMBL-EBI</a:t>
            </a:r>
            <a:endParaRPr lang="zh-TW" alt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27835-CD81-AC06-39C4-D8B3239CB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868"/>
            <a:ext cx="9144000" cy="1432932"/>
          </a:xfrm>
        </p:spPr>
        <p:txBody>
          <a:bodyPr/>
          <a:lstStyle/>
          <a:p>
            <a:r>
              <a:rPr lang="zh-TW" altLang="en-US" dirty="0"/>
              <a:t>歐任翔 </a:t>
            </a:r>
            <a:r>
              <a:rPr lang="en-US" altLang="zh-TW" dirty="0"/>
              <a:t>Mark Ou, PhD</a:t>
            </a:r>
          </a:p>
          <a:p>
            <a:r>
              <a:rPr lang="en-US" altLang="zh-TW" dirty="0"/>
              <a:t>Sep 25, 2024</a:t>
            </a:r>
            <a:endParaRPr lang="zh-TW" altLang="en-US" dirty="0"/>
          </a:p>
        </p:txBody>
      </p:sp>
      <p:pic>
        <p:nvPicPr>
          <p:cNvPr id="5" name="Picture 4" descr="A qr code with a dinosaur&#10;&#10;Description automatically generated">
            <a:extLst>
              <a:ext uri="{FF2B5EF4-FFF2-40B4-BE49-F238E27FC236}">
                <a16:creationId xmlns:a16="http://schemas.microsoft.com/office/drawing/2014/main" id="{4B4AB337-1A6B-A8CF-92D5-AA92EF93B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192" y="5257800"/>
            <a:ext cx="1257480" cy="1257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86332-FCCF-6D73-F96B-8BEC44F333AA}"/>
              </a:ext>
            </a:extLst>
          </p:cNvPr>
          <p:cNvSpPr txBox="1"/>
          <p:nvPr/>
        </p:nvSpPr>
        <p:spPr>
          <a:xfrm>
            <a:off x="9578599" y="6330614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Slide available here.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9773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7CD9-E7C3-49DF-FB30-A58168F4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Overview</a:t>
            </a:r>
            <a:endParaRPr lang="zh-TW" altLang="en-US" dirty="0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4F5B0B7A-40E6-541F-EA52-CAF6A0771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8"/>
          <a:stretch/>
        </p:blipFill>
        <p:spPr bwMode="auto">
          <a:xfrm>
            <a:off x="1289299" y="2123089"/>
            <a:ext cx="9613401" cy="331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417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C6578-9B4C-36AC-2023-4F299374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interpret predictions?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60C95-BD19-135C-AECF-C2A4B5756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Predicted LDDT (local distance difference test)</a:t>
            </a:r>
          </a:p>
          <a:p>
            <a:pPr lvl="1"/>
            <a:r>
              <a:rPr lang="en-US" altLang="zh-TW" dirty="0"/>
              <a:t>A metric used  to assess the accuracy of predicted protein structures by comparing them to the true (experimental) structures</a:t>
            </a:r>
          </a:p>
          <a:p>
            <a:pPr lvl="1"/>
            <a:r>
              <a:rPr lang="en-US" altLang="zh-TW" dirty="0"/>
              <a:t>Specifically, it measures how well the predicted atomic distance, both in backbone and side chains, matches the actual distance in the native structure</a:t>
            </a:r>
          </a:p>
          <a:p>
            <a:pPr lvl="1"/>
            <a:r>
              <a:rPr lang="en-US" altLang="zh-TW" b="1" dirty="0"/>
              <a:t>Ranging 0~100. The higher, the better.</a:t>
            </a:r>
          </a:p>
          <a:p>
            <a:pPr lvl="1"/>
            <a:r>
              <a:rPr lang="en-US" altLang="zh-TW" dirty="0"/>
              <a:t> Compared with the old criteria RMSD (root mean square deviation), which focuses on the overall alignment, LDDT emphasized the accuracy of local regions within the protein structure.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ACDA0-E956-3B9C-8028-31D35F3CD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" r="9913" b="27127"/>
          <a:stretch/>
        </p:blipFill>
        <p:spPr bwMode="auto">
          <a:xfrm>
            <a:off x="320107" y="3750129"/>
            <a:ext cx="7319419" cy="310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524B96-C1B0-F11E-1E7C-663C06D14150}"/>
              </a:ext>
            </a:extLst>
          </p:cNvPr>
          <p:cNvSpPr txBox="1"/>
          <p:nvPr/>
        </p:nvSpPr>
        <p:spPr>
          <a:xfrm>
            <a:off x="7639526" y="4461549"/>
            <a:ext cx="4340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pLDDT</a:t>
            </a:r>
            <a:r>
              <a:rPr lang="en-US" altLang="zh-TW" dirty="0"/>
              <a:t> &lt; 50: don’t trust the structure or not taking any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pLDDT</a:t>
            </a:r>
            <a:r>
              <a:rPr lang="en-US" altLang="zh-TW" dirty="0"/>
              <a:t> &gt; 70: May work with the backbone predictions but may not want to trust the side chains in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/>
              <a:t>pLDDT</a:t>
            </a:r>
            <a:r>
              <a:rPr lang="en-US" altLang="zh-TW" dirty="0"/>
              <a:t> &gt; 90: Reasonable to investigate side chains / active site details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119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2451-F4F4-E187-40CD-962FF786C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Pitfalls of </a:t>
            </a:r>
            <a:r>
              <a:rPr lang="en-US" altLang="zh-TW" dirty="0" err="1"/>
              <a:t>pLDDT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8CF5E-2A0E-E8B8-DAEC-792FDFB53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70717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High </a:t>
            </a:r>
            <a:r>
              <a:rPr lang="en-US" altLang="zh-TW" dirty="0" err="1"/>
              <a:t>pLDDT</a:t>
            </a:r>
            <a:r>
              <a:rPr lang="en-US" altLang="zh-TW" dirty="0"/>
              <a:t> on all domains does </a:t>
            </a:r>
            <a:r>
              <a:rPr lang="en-US" altLang="zh-TW" dirty="0">
                <a:solidFill>
                  <a:srgbClr val="FF0000"/>
                </a:solidFill>
              </a:rPr>
              <a:t>NOT</a:t>
            </a:r>
            <a:r>
              <a:rPr lang="en-US" altLang="zh-TW" dirty="0"/>
              <a:t> imply AlphaFold is confident of their relative positions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6BC9C-87AA-1680-1A1F-D9114183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636" y="2261374"/>
            <a:ext cx="3484728" cy="2335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F94EBF-3122-7995-C62E-E9A3860BE802}"/>
              </a:ext>
            </a:extLst>
          </p:cNvPr>
          <p:cNvSpPr txBox="1"/>
          <p:nvPr/>
        </p:nvSpPr>
        <p:spPr>
          <a:xfrm>
            <a:off x="2974344" y="4733022"/>
            <a:ext cx="624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Assessing inter-domain confidence requires a different metric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3525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052C-3687-8BF7-21CF-D7FC7DB7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Predicted aligned error (PAE)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63BAE-6DC5-CF4B-878F-1FA044480F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PAE measures how well AlphaFold predicts the distance between two residues (amino acids) in the protein, along with the uncertainty in the alignment of those residues</a:t>
                </a:r>
              </a:p>
              <a:p>
                <a:r>
                  <a:rPr lang="en-US" altLang="zh-TW" dirty="0"/>
                  <a:t>PAE score: </a:t>
                </a:r>
              </a:p>
              <a:p>
                <a:pPr lvl="1"/>
                <a:r>
                  <a:rPr lang="en-US" altLang="zh-TW" dirty="0"/>
                  <a:t>values often range from 0 to 30 Å (</a:t>
                </a:r>
                <a:r>
                  <a:rPr lang="en-US" altLang="zh-TW" dirty="0" err="1"/>
                  <a:t>Ångströms</a:t>
                </a:r>
                <a:r>
                  <a:rPr lang="en-US" altLang="zh-TW" dirty="0"/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US" altLang="zh-TW" dirty="0"/>
                  <a:t> m) or more</a:t>
                </a:r>
              </a:p>
              <a:p>
                <a:pPr lvl="1"/>
                <a:r>
                  <a:rPr lang="en-US" altLang="zh-TW" dirty="0"/>
                  <a:t>Lower PAE score: high confidence in the relative position between those residues</a:t>
                </a:r>
              </a:p>
              <a:p>
                <a:pPr lvl="1"/>
                <a:r>
                  <a:rPr lang="en-US" altLang="zh-TW" dirty="0"/>
                  <a:t>Higher PAE score: greater uncertainty in their relative positioning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063BAE-6DC5-CF4B-878F-1FA044480F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1385" r="-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AC98C68A-6385-B853-6517-9CB14137B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3" r="63519"/>
          <a:stretch/>
        </p:blipFill>
        <p:spPr bwMode="auto">
          <a:xfrm>
            <a:off x="9750976" y="1996966"/>
            <a:ext cx="2304394" cy="153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rgey Ovchinnikov on X: &quot;For protein complexes, PAE (or pTMscore, which is  derived from PAE) maybe a better metric for ranking models. Here is an  example (from CASP) where if you use">
            <a:extLst>
              <a:ext uri="{FF2B5EF4-FFF2-40B4-BE49-F238E27FC236}">
                <a16:creationId xmlns:a16="http://schemas.microsoft.com/office/drawing/2014/main" id="{D4BE8DBA-EB51-6668-ABF9-648ECEF0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282" y="3474987"/>
            <a:ext cx="6537435" cy="317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840029-6D9A-BC84-FC1F-89B7FC38B3EB}"/>
              </a:ext>
            </a:extLst>
          </p:cNvPr>
          <p:cNvSpPr txBox="1"/>
          <p:nvPr/>
        </p:nvSpPr>
        <p:spPr>
          <a:xfrm>
            <a:off x="9364717" y="5433427"/>
            <a:ext cx="2690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Don’t trust how AlphaFold positions these two domains!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17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6A90-9C8A-2BB5-38BA-28ABF16E3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Limitations of AlphaFold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4D99B-24DC-EA3E-044C-70B82D0CB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Only accepts the 20 standard amino acids in its input</a:t>
            </a:r>
          </a:p>
          <a:p>
            <a:r>
              <a:rPr lang="en-US" altLang="zh-TW" dirty="0"/>
              <a:t>(By default) predicts 5 models per run:</a:t>
            </a:r>
          </a:p>
          <a:p>
            <a:pPr lvl="1"/>
            <a:r>
              <a:rPr lang="en-US" altLang="zh-TW" dirty="0"/>
              <a:t>However, models are generally very similar</a:t>
            </a:r>
          </a:p>
          <a:p>
            <a:pPr lvl="1"/>
            <a:r>
              <a:rPr lang="en-US" altLang="zh-TW" dirty="0"/>
              <a:t>Usually cannot predict conformational variability in a protein</a:t>
            </a:r>
          </a:p>
          <a:p>
            <a:r>
              <a:rPr lang="en-US" altLang="zh-TW" dirty="0"/>
              <a:t>AlphaFold was not trained for</a:t>
            </a:r>
          </a:p>
          <a:p>
            <a:pPr lvl="1"/>
            <a:r>
              <a:rPr lang="en-US" altLang="zh-TW" dirty="0"/>
              <a:t>Predict assemblies (AlphaFold-Multimer was trying to do this)</a:t>
            </a:r>
          </a:p>
          <a:p>
            <a:pPr lvl="1"/>
            <a:r>
              <a:rPr lang="en-US" altLang="zh-TW" dirty="0"/>
              <a:t>Predict the effects of mutations (What </a:t>
            </a:r>
            <a:r>
              <a:rPr lang="en-US" altLang="zh-TW" dirty="0" err="1"/>
              <a:t>AlphaMissense</a:t>
            </a:r>
            <a:r>
              <a:rPr lang="en-US" altLang="zh-TW" dirty="0"/>
              <a:t> is trying to do)</a:t>
            </a:r>
          </a:p>
          <a:p>
            <a:pPr lvl="1"/>
            <a:r>
              <a:rPr lang="en-US" altLang="zh-TW" dirty="0"/>
              <a:t>Predict the binding of ligand molecules (some recent research is trying to achieve this using AlphaFold as the basic)</a:t>
            </a:r>
          </a:p>
          <a:p>
            <a:pPr lvl="1"/>
            <a:r>
              <a:rPr lang="en-US" altLang="zh-TW" dirty="0"/>
              <a:t>Predict nucleic acid structures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497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CECD-0468-49C0-52D1-8DAC91894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AlphaFold protein structure database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A6D2-72D0-3E04-07F5-3230F81E2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25243"/>
          </a:xfrm>
        </p:spPr>
        <p:txBody>
          <a:bodyPr/>
          <a:lstStyle/>
          <a:p>
            <a:r>
              <a:rPr lang="en-US" altLang="zh-TW" dirty="0"/>
              <a:t>Website developed and hosted by EMBL-EBI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11B91-02D4-76BD-53E8-A7FA62F7F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706" y="2160025"/>
            <a:ext cx="5416588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C9E26-F0C6-6316-59FD-30EE30A0E7FE}"/>
              </a:ext>
            </a:extLst>
          </p:cNvPr>
          <p:cNvSpPr txBox="1"/>
          <p:nvPr/>
        </p:nvSpPr>
        <p:spPr>
          <a:xfrm>
            <a:off x="3387706" y="5589025"/>
            <a:ext cx="3153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https://alphafold.ebi.ac.uk/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9128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0A1E-DC4D-CC0A-C17F-4D5F314B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An example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58116-5A20-AFB5-4C23-6650E4F20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271945"/>
            <a:ext cx="10515600" cy="46077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7EC3C5-13C0-F28A-37E5-CE29CBFA4D00}"/>
              </a:ext>
            </a:extLst>
          </p:cNvPr>
          <p:cNvSpPr txBox="1"/>
          <p:nvPr/>
        </p:nvSpPr>
        <p:spPr>
          <a:xfrm>
            <a:off x="7157545" y="6093277"/>
            <a:ext cx="4393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>
                <a:hlinkClick r:id="rId5"/>
              </a:rPr>
              <a:t>https://alphafold.ebi.ac.uk/entry/P13637</a:t>
            </a:r>
            <a:endParaRPr lang="zh-TW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044F8-C767-1CF7-5104-8270650BBB84}"/>
              </a:ext>
            </a:extLst>
          </p:cNvPr>
          <p:cNvSpPr/>
          <p:nvPr/>
        </p:nvSpPr>
        <p:spPr>
          <a:xfrm>
            <a:off x="838199" y="2143387"/>
            <a:ext cx="4889939" cy="6726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2C56C-C06F-29A3-4D04-80E1BBDC9299}"/>
              </a:ext>
            </a:extLst>
          </p:cNvPr>
          <p:cNvSpPr txBox="1"/>
          <p:nvPr/>
        </p:nvSpPr>
        <p:spPr>
          <a:xfrm>
            <a:off x="5896303" y="2143387"/>
            <a:ext cx="5880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PDB (protein data bank)</a:t>
            </a:r>
          </a:p>
          <a:p>
            <a:r>
              <a:rPr lang="en-US" altLang="zh-TW" dirty="0" err="1"/>
              <a:t>mmCIF</a:t>
            </a:r>
            <a:r>
              <a:rPr lang="en-US" altLang="zh-TW" dirty="0"/>
              <a:t> (macromolecular crystallographic information file)</a:t>
            </a:r>
            <a:endParaRPr lang="zh-TW" altLang="en-US" dirty="0"/>
          </a:p>
        </p:txBody>
      </p:sp>
      <p:pic>
        <p:nvPicPr>
          <p:cNvPr id="10" name="AF-P13637-F1_camera-spin">
            <a:hlinkClick r:id="" action="ppaction://media"/>
            <a:extLst>
              <a:ext uri="{FF2B5EF4-FFF2-40B4-BE49-F238E27FC236}">
                <a16:creationId xmlns:a16="http://schemas.microsoft.com/office/drawing/2014/main" id="{92926EBC-AEFA-B611-2200-14A38A4EA2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22408" t="22626" r="21073" b="11455"/>
          <a:stretch/>
        </p:blipFill>
        <p:spPr>
          <a:xfrm>
            <a:off x="8147847" y="3003277"/>
            <a:ext cx="3107420" cy="196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3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7F45-50C1-0C47-E98A-B51EB91EB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 viewer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808B2A-3C79-6EED-E620-E403E24BF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673" y="1333500"/>
            <a:ext cx="9656654" cy="4843463"/>
          </a:xfrm>
        </p:spPr>
      </p:pic>
    </p:spTree>
    <p:extLst>
      <p:ext uri="{BB962C8B-B14F-4D97-AF65-F5344CB8AC3E}">
        <p14:creationId xmlns:p14="http://schemas.microsoft.com/office/powerpoint/2010/main" val="406803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F7B0-3BC1-ACDD-1C1D-7EBE402C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Predicted aligned error (PAE)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C3581-ACFB-5BFB-7AE0-F4959071B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4751"/>
            <a:ext cx="10515600" cy="42409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D2A238-E179-E0F0-20FF-5E940597D5D2}"/>
              </a:ext>
            </a:extLst>
          </p:cNvPr>
          <p:cNvSpPr txBox="1"/>
          <p:nvPr/>
        </p:nvSpPr>
        <p:spPr>
          <a:xfrm>
            <a:off x="8019393" y="4645573"/>
            <a:ext cx="113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3"/>
                </a:solidFill>
              </a:rPr>
              <a:t>Confident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58E03-16F1-4246-3511-0A1C5D0051F4}"/>
              </a:ext>
            </a:extLst>
          </p:cNvPr>
          <p:cNvSpPr txBox="1"/>
          <p:nvPr/>
        </p:nvSpPr>
        <p:spPr>
          <a:xfrm>
            <a:off x="9564414" y="1113103"/>
            <a:ext cx="240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heatmap on the website is interactive!</a:t>
            </a:r>
            <a:endParaRPr lang="zh-TW" alt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09962B-BB8F-E996-AE6D-0B2E8036D95B}"/>
              </a:ext>
            </a:extLst>
          </p:cNvPr>
          <p:cNvCxnSpPr/>
          <p:nvPr/>
        </p:nvCxnSpPr>
        <p:spPr>
          <a:xfrm flipH="1">
            <a:off x="9364718" y="1700637"/>
            <a:ext cx="882869" cy="6459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601A131-B8D9-761F-12D7-CF0D93D780AE}"/>
              </a:ext>
            </a:extLst>
          </p:cNvPr>
          <p:cNvSpPr txBox="1"/>
          <p:nvPr/>
        </p:nvSpPr>
        <p:spPr>
          <a:xfrm>
            <a:off x="838200" y="1370771"/>
            <a:ext cx="34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Assess relative domain positions.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7294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C7098-4ACA-7F90-00ED-F339F27C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own data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BC305-9CD8-E82C-C6B0-9A0EEABC8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33500"/>
            <a:ext cx="10765221" cy="4843463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/>
              <a:t>Main ways of accessing predicted protein structures from AlphaFold:</a:t>
            </a:r>
          </a:p>
          <a:p>
            <a:r>
              <a:rPr lang="en-US" altLang="zh-TW" dirty="0"/>
              <a:t>The open-source code is publicly accessible at </a:t>
            </a:r>
            <a:r>
              <a:rPr lang="en-US" altLang="zh-TW" dirty="0">
                <a:hlinkClick r:id="rId2"/>
              </a:rPr>
              <a:t>https://github.com/google-deepmind/alphafold</a:t>
            </a:r>
            <a:endParaRPr lang="en-US" altLang="zh-TW" dirty="0"/>
          </a:p>
          <a:p>
            <a:pPr lvl="1"/>
            <a:r>
              <a:rPr lang="en-US" altLang="zh-TW" dirty="0"/>
              <a:t>Total control over predictions</a:t>
            </a:r>
          </a:p>
          <a:p>
            <a:pPr lvl="1"/>
            <a:r>
              <a:rPr lang="en-US" altLang="zh-TW" dirty="0"/>
              <a:t>Need large storage space and a modern GPU</a:t>
            </a:r>
          </a:p>
          <a:p>
            <a:r>
              <a:rPr lang="en-US" altLang="zh-TW" dirty="0"/>
              <a:t>Interactive Google </a:t>
            </a:r>
            <a:r>
              <a:rPr lang="en-US" altLang="zh-TW" dirty="0" err="1"/>
              <a:t>Colab</a:t>
            </a:r>
            <a:r>
              <a:rPr lang="en-US" altLang="zh-TW" dirty="0"/>
              <a:t> notebooks: </a:t>
            </a:r>
            <a:r>
              <a:rPr lang="en-US" altLang="zh-TW" dirty="0">
                <a:hlinkClick r:id="rId3"/>
              </a:rPr>
              <a:t>https://bit.ly/alphafoldcolab</a:t>
            </a:r>
            <a:endParaRPr lang="en-US" altLang="zh-TW" dirty="0"/>
          </a:p>
          <a:p>
            <a:pPr lvl="1"/>
            <a:r>
              <a:rPr lang="en-US" altLang="zh-TW" dirty="0"/>
              <a:t>More limited in terms of configuration</a:t>
            </a:r>
          </a:p>
          <a:p>
            <a:pPr lvl="1"/>
            <a:r>
              <a:rPr lang="en-US" altLang="zh-TW" dirty="0"/>
              <a:t>Easier to use, harder to break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901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EDD2-F01C-2D74-7993-766BACE2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Something About DeepMind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78D23-F0A5-BF68-820B-D7E5BF1A6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Central mission: solve fundamental problems with AI</a:t>
            </a:r>
          </a:p>
          <a:p>
            <a:pPr marL="0" indent="0">
              <a:buNone/>
            </a:pPr>
            <a:r>
              <a:rPr lang="en-US" altLang="zh-TW" dirty="0"/>
              <a:t>=&gt; Predicting the 3D structure of a protein form its amino acid sequence is one such challenge</a:t>
            </a:r>
            <a:endParaRPr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30AEB-2FD2-EAE7-51F9-C53D70BC3BB6}"/>
              </a:ext>
            </a:extLst>
          </p:cNvPr>
          <p:cNvSpPr txBox="1"/>
          <p:nvPr/>
        </p:nvSpPr>
        <p:spPr>
          <a:xfrm>
            <a:off x="574431" y="61769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https://www.nature.com/articles/s41586-021-03819-2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33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B5FA2-C4B2-DD18-6B6F-E04ED55A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UCSF </a:t>
            </a:r>
            <a:r>
              <a:rPr lang="en-US" altLang="zh-TW" dirty="0" err="1"/>
              <a:t>ChimeraX</a:t>
            </a:r>
            <a:r>
              <a:rPr lang="en-US" altLang="zh-TW" dirty="0"/>
              <a:t> + </a:t>
            </a:r>
            <a:r>
              <a:rPr lang="en-US" altLang="zh-TW" dirty="0" err="1"/>
              <a:t>Colab</a:t>
            </a:r>
            <a:r>
              <a:rPr lang="en-US" altLang="zh-TW" dirty="0"/>
              <a:t> (google)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AlphaFold</a:t>
            </a:r>
            <a:endParaRPr lang="zh-TW" alt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54B488C-28DA-1B84-44DD-4CFE7DDAC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332" y="1051535"/>
            <a:ext cx="6735115" cy="341042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BBCCB0-E035-0915-12BE-1FCCA50DB77A}"/>
              </a:ext>
            </a:extLst>
          </p:cNvPr>
          <p:cNvSpPr txBox="1"/>
          <p:nvPr/>
        </p:nvSpPr>
        <p:spPr>
          <a:xfrm>
            <a:off x="8299210" y="4932240"/>
            <a:ext cx="3840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Sequence data from </a:t>
            </a:r>
            <a:r>
              <a:rPr lang="en-US" altLang="zh-TW" dirty="0" err="1"/>
              <a:t>UniProt</a:t>
            </a:r>
            <a:r>
              <a:rPr lang="en-US" altLang="zh-TW" dirty="0"/>
              <a:t>:</a:t>
            </a:r>
            <a:br>
              <a:rPr lang="en-US" altLang="zh-TW" dirty="0"/>
            </a:br>
            <a:r>
              <a:rPr lang="en-US" altLang="zh-TW" dirty="0">
                <a:hlinkClick r:id="rId3"/>
              </a:rPr>
              <a:t>https://www.uniprot.org/uniprotkb/P13637/entry#sequences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Use commas to separate if more than one sequences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5A3886-21DB-77F3-FC9F-4624A5FEF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1394" y="1051535"/>
            <a:ext cx="3576157" cy="384322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D41388-E2AF-8A2F-5BCC-C639F9E32751}"/>
              </a:ext>
            </a:extLst>
          </p:cNvPr>
          <p:cNvCxnSpPr>
            <a:cxnSpLocks/>
          </p:cNvCxnSpPr>
          <p:nvPr/>
        </p:nvCxnSpPr>
        <p:spPr>
          <a:xfrm>
            <a:off x="6274676" y="2769478"/>
            <a:ext cx="2490952" cy="4933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419584C-45D8-B4B1-6A44-289C7A1E1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124" y="3881391"/>
            <a:ext cx="4474437" cy="282013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8E01E0-E69E-A36F-038C-9B66E3B18D1C}"/>
              </a:ext>
            </a:extLst>
          </p:cNvPr>
          <p:cNvCxnSpPr>
            <a:cxnSpLocks/>
          </p:cNvCxnSpPr>
          <p:nvPr/>
        </p:nvCxnSpPr>
        <p:spPr>
          <a:xfrm flipH="1">
            <a:off x="7010400" y="4035972"/>
            <a:ext cx="2806262" cy="19449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3B94337-FEC3-BFE6-B06B-253E7A1EBCFA}"/>
              </a:ext>
            </a:extLst>
          </p:cNvPr>
          <p:cNvSpPr txBox="1"/>
          <p:nvPr/>
        </p:nvSpPr>
        <p:spPr>
          <a:xfrm rot="631528">
            <a:off x="6800829" y="2680690"/>
            <a:ext cx="169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paste sequence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9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01BB-6AD3-A634-0E87-D3EF5BC82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2BF05F-7E06-3250-6DB0-B4E4236C7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406" y="1244513"/>
            <a:ext cx="5581297" cy="4555772"/>
          </a:xfrm>
        </p:spPr>
      </p:pic>
    </p:spTree>
    <p:extLst>
      <p:ext uri="{BB962C8B-B14F-4D97-AF65-F5344CB8AC3E}">
        <p14:creationId xmlns:p14="http://schemas.microsoft.com/office/powerpoint/2010/main" val="3248676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AA00-BBF6-8551-AC2C-02741852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4" name="Content Placeholder 3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EC842619-6ACE-9B80-AE94-BB0C48971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207" y="1240298"/>
            <a:ext cx="7620000" cy="51348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97AA5C-0E5B-E284-CA76-1837C4770280}"/>
              </a:ext>
            </a:extLst>
          </p:cNvPr>
          <p:cNvSpPr txBox="1"/>
          <p:nvPr/>
        </p:nvSpPr>
        <p:spPr>
          <a:xfrm>
            <a:off x="7816788" y="6485138"/>
            <a:ext cx="43781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/>
              <a:t>Results available here: [</a:t>
            </a:r>
            <a:r>
              <a:rPr lang="en-US" dirty="0">
                <a:hlinkClick r:id="rId3"/>
              </a:rPr>
              <a:t>prediction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93326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F93B1-DCF1-3A56-A26E-A1CEDFE69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coverage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D8DD23-B478-8890-C444-6D98BFD82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506" y="1710716"/>
            <a:ext cx="6056074" cy="4114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AC7CDA-B0C3-6A40-BA57-1AA5C3AFC84A}"/>
              </a:ext>
            </a:extLst>
          </p:cNvPr>
          <p:cNvSpPr txBox="1"/>
          <p:nvPr/>
        </p:nvSpPr>
        <p:spPr>
          <a:xfrm>
            <a:off x="7259818" y="2196234"/>
            <a:ext cx="397565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It refers to how well the target protein sequence is covered by other sequences in the multiple sequence alignment.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High coverage: 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/>
              <a:t>Many sequences in the MSA align to the target sequence at each position</a:t>
            </a:r>
          </a:p>
          <a:p>
            <a:pPr marL="742950" lvl="1" indent="-285750">
              <a:buFont typeface="Courier New"/>
              <a:buChar char="o"/>
            </a:pPr>
            <a:r>
              <a:rPr lang="en-US" dirty="0"/>
              <a:t>Informed by a large amount of evolutionary data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55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2B80-27A2-74E3-A740-465C8D542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predictions</a:t>
            </a:r>
          </a:p>
        </p:txBody>
      </p:sp>
      <p:pic>
        <p:nvPicPr>
          <p:cNvPr id="4" name="Picture 3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C939F026-63C5-F112-14EC-494D0E196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410" y="1628645"/>
            <a:ext cx="4203615" cy="19325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5DFAE-BF0F-7828-E01C-99CC4A4F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10" y="3686961"/>
            <a:ext cx="4204759" cy="1932164"/>
          </a:xfrm>
          <a:prstGeom prst="rect">
            <a:avLst/>
          </a:prstGeom>
        </p:spPr>
      </p:pic>
      <p:pic>
        <p:nvPicPr>
          <p:cNvPr id="6" name="Picture 5" descr="A graph of a graph and a graph of a graph&#10;&#10;Description automatically generated">
            <a:extLst>
              <a:ext uri="{FF2B5EF4-FFF2-40B4-BE49-F238E27FC236}">
                <a16:creationId xmlns:a16="http://schemas.microsoft.com/office/drawing/2014/main" id="{F974BDDE-4418-B4DC-893F-E016F8AF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512" y="665659"/>
            <a:ext cx="4204759" cy="1932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16AF63-DD3D-387D-70B2-D252E20BD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511" y="2598880"/>
            <a:ext cx="4218870" cy="1932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426FFF-6F4D-BC61-8312-2E6123841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697" y="4535535"/>
            <a:ext cx="4218870" cy="193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06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EEEA-7756-D053-D706-F3A2CBA6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error plot in </a:t>
            </a:r>
            <a:r>
              <a:rPr lang="en-US" dirty="0" err="1"/>
              <a:t>ChimeraX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DD5736E5-5730-1EA5-3094-BB842E7EA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451" y="1244750"/>
            <a:ext cx="7823096" cy="5257799"/>
          </a:xfr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1B2014C-0976-1891-D0D8-0DDCA6ACE35E}"/>
              </a:ext>
            </a:extLst>
          </p:cNvPr>
          <p:cNvSpPr/>
          <p:nvPr/>
        </p:nvSpPr>
        <p:spPr>
          <a:xfrm rot="-5400000">
            <a:off x="9205784" y="4314568"/>
            <a:ext cx="432486" cy="4839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30026-F024-EBC1-9FD3-EC49E424C595}"/>
              </a:ext>
            </a:extLst>
          </p:cNvPr>
          <p:cNvSpPr txBox="1"/>
          <p:nvPr/>
        </p:nvSpPr>
        <p:spPr>
          <a:xfrm>
            <a:off x="8512835" y="6509513"/>
            <a:ext cx="367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3"/>
              </a:rPr>
              <a:t>https://www.cgl.ucsf.edu/chimerax/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4854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BEF8-8B5C-351C-FC6B-D868755F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TW" sz="2800" dirty="0"/>
              <a:t>Align </a:t>
            </a:r>
            <a:r>
              <a:rPr lang="en-US" sz="2800" dirty="0"/>
              <a:t>the predicted structure with the</a:t>
            </a:r>
            <a:r>
              <a:rPr lang="en-TW" sz="2800" dirty="0"/>
              <a:t> experimental result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27CF0D-AD1F-A0E7-C910-90F9DEA01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2"/>
          <a:stretch/>
        </p:blipFill>
        <p:spPr>
          <a:xfrm>
            <a:off x="0" y="974812"/>
            <a:ext cx="4198792" cy="3761308"/>
          </a:xfrm>
          <a:prstGeom prst="rect">
            <a:avLst/>
          </a:prstGeom>
        </p:spPr>
      </p:pic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0138F0F-77DE-E5D9-9344-2434A8D74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170897"/>
            <a:ext cx="7772400" cy="46871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44B97-43FF-ACCD-5100-E98371729AF7}"/>
              </a:ext>
            </a:extLst>
          </p:cNvPr>
          <p:cNvSpPr/>
          <p:nvPr/>
        </p:nvSpPr>
        <p:spPr>
          <a:xfrm>
            <a:off x="2443882" y="3747478"/>
            <a:ext cx="1426153" cy="2333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47544A-C2D0-F006-5B7A-ABD39EA4C25A}"/>
              </a:ext>
            </a:extLst>
          </p:cNvPr>
          <p:cNvSpPr/>
          <p:nvPr/>
        </p:nvSpPr>
        <p:spPr>
          <a:xfrm>
            <a:off x="10410246" y="3761333"/>
            <a:ext cx="479427" cy="4504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84D64-1EF3-BF09-BEB5-23F0832982E0}"/>
              </a:ext>
            </a:extLst>
          </p:cNvPr>
          <p:cNvSpPr txBox="1"/>
          <p:nvPr/>
        </p:nvSpPr>
        <p:spPr>
          <a:xfrm>
            <a:off x="1191492" y="4812145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accent2"/>
                </a:solidFill>
              </a:rPr>
              <a:t>Use matchmaker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56074-8A34-7E82-5511-AF635420F58F}"/>
              </a:ext>
            </a:extLst>
          </p:cNvPr>
          <p:cNvSpPr txBox="1"/>
          <p:nvPr/>
        </p:nvSpPr>
        <p:spPr>
          <a:xfrm>
            <a:off x="10183092" y="3378146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accent2"/>
                </a:solidFill>
              </a:rPr>
              <a:t>Use different colors</a:t>
            </a:r>
          </a:p>
        </p:txBody>
      </p:sp>
    </p:spTree>
    <p:extLst>
      <p:ext uri="{BB962C8B-B14F-4D97-AF65-F5344CB8AC3E}">
        <p14:creationId xmlns:p14="http://schemas.microsoft.com/office/powerpoint/2010/main" val="2605206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D509-BDEC-C3AF-0730-36F0AABB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alternative for </a:t>
            </a:r>
            <a:r>
              <a:rPr lang="en-US" dirty="0" err="1"/>
              <a:t>Colab</a:t>
            </a:r>
            <a:r>
              <a:rPr lang="en-US" dirty="0"/>
              <a:t>: AlphaFold server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1C05AB-1B45-C13E-FD04-4F9E32A7FE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728" y="1890548"/>
            <a:ext cx="4435232" cy="3605089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2C8A1F8-412D-34C1-3E42-3E221A894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080" y="1890548"/>
            <a:ext cx="6106983" cy="360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7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41DA5-FBB5-B8A3-A98E-C6A0A788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b="0" i="0" dirty="0">
                <a:solidFill>
                  <a:srgbClr val="1C1C1C"/>
                </a:solidFill>
                <a:effectLst/>
                <a:latin typeface="Inter"/>
              </a:rPr>
              <a:t>Open the results from the AlphaFold server in </a:t>
            </a:r>
            <a:r>
              <a:rPr lang="en-US" altLang="zh-TW" b="0" i="0" dirty="0" err="1">
                <a:solidFill>
                  <a:srgbClr val="1C1C1C"/>
                </a:solidFill>
                <a:effectLst/>
                <a:latin typeface="Inter"/>
              </a:rPr>
              <a:t>ChimeraX</a:t>
            </a:r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753E82E6-A1D4-0453-9B98-D3928A0B5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514" y="996596"/>
            <a:ext cx="5107460" cy="310084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9C557B-1D17-251B-CCA2-6A6DC4996F60}"/>
              </a:ext>
            </a:extLst>
          </p:cNvPr>
          <p:cNvSpPr/>
          <p:nvPr/>
        </p:nvSpPr>
        <p:spPr>
          <a:xfrm>
            <a:off x="782594" y="926756"/>
            <a:ext cx="247135" cy="377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F4478D-50C8-CA7C-36E6-C11112C01A36}"/>
              </a:ext>
            </a:extLst>
          </p:cNvPr>
          <p:cNvCxnSpPr/>
          <p:nvPr/>
        </p:nvCxnSpPr>
        <p:spPr>
          <a:xfrm>
            <a:off x="1059934" y="1138880"/>
            <a:ext cx="976184" cy="138807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EEAE0E-FC53-217B-3A71-27314F602F66}"/>
              </a:ext>
            </a:extLst>
          </p:cNvPr>
          <p:cNvSpPr txBox="1"/>
          <p:nvPr/>
        </p:nvSpPr>
        <p:spPr>
          <a:xfrm>
            <a:off x="837513" y="4098324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Open protein structure</a:t>
            </a:r>
          </a:p>
        </p:txBody>
      </p:sp>
      <p:pic>
        <p:nvPicPr>
          <p:cNvPr id="8" name="Picture 7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E61F1B41-A689-5AE3-2F52-DDADDEAD3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272" y="998066"/>
            <a:ext cx="2432050" cy="1058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D2804-0F81-5F8E-BFE3-B4ECF9C9F764}"/>
              </a:ext>
            </a:extLst>
          </p:cNvPr>
          <p:cNvSpPr txBox="1"/>
          <p:nvPr/>
        </p:nvSpPr>
        <p:spPr>
          <a:xfrm>
            <a:off x="8972378" y="1118972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Error plot info was safe as </a:t>
            </a:r>
            <a:r>
              <a:rPr lang="en-US" dirty="0" err="1"/>
              <a:t>json</a:t>
            </a:r>
            <a:r>
              <a:rPr lang="en-US" dirty="0"/>
              <a:t> format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1DC06B5-700A-EDC7-1588-35E9E2220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9612" y="2322384"/>
            <a:ext cx="6086831" cy="411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0B1C04-9360-743F-A15D-9F4B6A9B21EC}"/>
              </a:ext>
            </a:extLst>
          </p:cNvPr>
          <p:cNvSpPr txBox="1"/>
          <p:nvPr/>
        </p:nvSpPr>
        <p:spPr>
          <a:xfrm>
            <a:off x="378372" y="6252518"/>
            <a:ext cx="258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Results available [</a:t>
            </a:r>
            <a:r>
              <a:rPr lang="en-US" altLang="zh-TW" dirty="0">
                <a:hlinkClick r:id="rId5"/>
              </a:rPr>
              <a:t>HERE</a:t>
            </a:r>
            <a:r>
              <a:rPr lang="en-US" altLang="zh-TW" dirty="0"/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4398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9D665-DB08-6790-7D99-66621441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visualization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381B8-4FBE-7B55-0C85-C9915ABCC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PyMOL</a:t>
            </a:r>
            <a:r>
              <a:rPr lang="en-US" dirty="0"/>
              <a:t>: </a:t>
            </a:r>
            <a:r>
              <a:rPr lang="en-US" dirty="0">
                <a:ea typeface="+mn-lt"/>
                <a:cs typeface="+mn-lt"/>
                <a:hlinkClick r:id="rId2"/>
              </a:rPr>
              <a:t>https://github.com/schrodinger/pymol-open-source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The open-source version has same functions as the commercial version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dirty="0"/>
              <a:t>Installed in </a:t>
            </a:r>
            <a:r>
              <a:rPr lang="en-US" dirty="0" err="1"/>
              <a:t>conda</a:t>
            </a:r>
            <a:r>
              <a:rPr lang="en-US" dirty="0"/>
              <a:t> environment: </a:t>
            </a:r>
            <a:r>
              <a:rPr lang="en-US" dirty="0" err="1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conda</a:t>
            </a:r>
            <a:r>
              <a:rPr lang="en-US" dirty="0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 install </a:t>
            </a:r>
            <a:r>
              <a:rPr lang="en-US" dirty="0" err="1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conda</a:t>
            </a:r>
            <a:r>
              <a:rPr lang="en-US" dirty="0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-forge::</a:t>
            </a:r>
            <a:r>
              <a:rPr lang="en-US" dirty="0" err="1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pymol</a:t>
            </a:r>
            <a:r>
              <a:rPr lang="en-US" dirty="0">
                <a:solidFill>
                  <a:srgbClr val="333333"/>
                </a:solidFill>
                <a:highlight>
                  <a:srgbClr val="C0C0C0"/>
                </a:highlight>
                <a:latin typeface="Consolas"/>
              </a:rPr>
              <a:t>-open-source</a:t>
            </a:r>
            <a:endParaRPr lang="en-US" dirty="0"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PT Sans"/>
              </a:rPr>
              <a:t>Mol* 3D Viewer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0000"/>
                </a:solidFill>
                <a:latin typeface="PT Sans"/>
              </a:rPr>
              <a:t>Hosted by RCSB protein data bank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rgbClr val="000000"/>
                </a:solidFill>
                <a:ea typeface="+mn-lt"/>
                <a:cs typeface="+mn-lt"/>
                <a:hlinkClick r:id="rId3"/>
              </a:rPr>
              <a:t>https://www.rcsb.org/3d-view</a:t>
            </a:r>
            <a:endParaRPr lang="en-US" dirty="0">
              <a:solidFill>
                <a:srgbClr val="000000"/>
              </a:solidFill>
              <a:latin typeface="PT Sans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solidFill>
                <a:srgbClr val="000000"/>
              </a:solidFill>
              <a:latin typeface="PT Sans"/>
            </a:endParaRP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highlight>
                <a:srgbClr val="C0C0C0"/>
              </a:highlight>
              <a:latin typeface="Consola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8212080-A06F-587B-1EC9-BBE0392E1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251" y="3426455"/>
            <a:ext cx="4261511" cy="301206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86D05CE-76B2-3C07-2228-0C803E5AA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022" y="3428803"/>
            <a:ext cx="5148147" cy="30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9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80EEF87-43CF-5533-BE3F-83462805F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211" y="527401"/>
            <a:ext cx="4970223" cy="581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9169EB-5251-EACC-4727-C1428661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are proteins?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F48F5-03EA-183F-6BDF-27D449785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0"/>
            <a:ext cx="6514578" cy="4843463"/>
          </a:xfrm>
        </p:spPr>
        <p:txBody>
          <a:bodyPr/>
          <a:lstStyle/>
          <a:p>
            <a:r>
              <a:rPr lang="en-US" altLang="zh-TW" dirty="0"/>
              <a:t>Molecular machines which are essential to life</a:t>
            </a:r>
          </a:p>
          <a:p>
            <a:r>
              <a:rPr lang="en-US" altLang="zh-TW" dirty="0"/>
              <a:t>Have many functions, from hair to the immune system</a:t>
            </a:r>
          </a:p>
          <a:p>
            <a:r>
              <a:rPr lang="en-US" altLang="zh-TW" dirty="0"/>
              <a:t>Consist of </a:t>
            </a:r>
            <a:r>
              <a:rPr lang="en-US" altLang="zh-TW" i="1" dirty="0"/>
              <a:t>chains of amino acids </a:t>
            </a:r>
            <a:r>
              <a:rPr lang="en-US" altLang="zh-TW" dirty="0"/>
              <a:t>that fold into a 3D structure</a:t>
            </a:r>
            <a:br>
              <a:rPr lang="en-US" altLang="zh-TW" dirty="0"/>
            </a:br>
            <a:r>
              <a:rPr lang="en-US" altLang="zh-TW" dirty="0"/>
              <a:t>=&gt; The 3D shape is important for a protein’s function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Protein structures</a:t>
            </a:r>
          </a:p>
          <a:p>
            <a:pPr lvl="1"/>
            <a:r>
              <a:rPr lang="en-US" altLang="zh-TW" b="1" dirty="0"/>
              <a:t>Primary structure</a:t>
            </a:r>
            <a:r>
              <a:rPr lang="en-US" altLang="zh-TW" dirty="0"/>
              <a:t>: Linear sequence of amino acids.</a:t>
            </a:r>
          </a:p>
          <a:p>
            <a:pPr lvl="1"/>
            <a:r>
              <a:rPr lang="en-US" altLang="zh-TW" b="1" dirty="0"/>
              <a:t>Secondary structure</a:t>
            </a:r>
            <a:r>
              <a:rPr lang="en-US" altLang="zh-TW" dirty="0"/>
              <a:t>: Patterns like alpha helices and beta sheets formed by hydrogen bonds.</a:t>
            </a:r>
          </a:p>
          <a:p>
            <a:pPr lvl="1"/>
            <a:r>
              <a:rPr lang="en-US" altLang="zh-TW" b="1" dirty="0"/>
              <a:t>Tertiary structure</a:t>
            </a:r>
            <a:r>
              <a:rPr lang="en-US" altLang="zh-TW" dirty="0"/>
              <a:t>: The 3D shape of the protein formed by side-chain interactions.</a:t>
            </a:r>
          </a:p>
          <a:p>
            <a:pPr lvl="1"/>
            <a:r>
              <a:rPr lang="en-US" altLang="zh-TW" b="1" dirty="0"/>
              <a:t>Quaternary structure</a:t>
            </a:r>
            <a:r>
              <a:rPr lang="en-US" altLang="zh-TW" dirty="0"/>
              <a:t>: Complexes of multiple polypeptide chains or subunits.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173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AC1B-273B-A673-ED5C-B05660F0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and how to predict protein structure?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93482-14C2-2D2C-FBF7-2E2D1E09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501"/>
            <a:ext cx="10515600" cy="872660"/>
          </a:xfrm>
        </p:spPr>
        <p:txBody>
          <a:bodyPr/>
          <a:lstStyle/>
          <a:p>
            <a:r>
              <a:rPr lang="en-US" altLang="zh-TW" dirty="0"/>
              <a:t>Experimental structure determination takes months to years</a:t>
            </a:r>
          </a:p>
          <a:p>
            <a:r>
              <a:rPr lang="en-US" altLang="zh-TW" dirty="0"/>
              <a:t>Structure prediction can provide actionable information faster</a:t>
            </a:r>
            <a:endParaRPr lang="zh-TW" altLang="en-US" dirty="0"/>
          </a:p>
        </p:txBody>
      </p:sp>
      <p:pic>
        <p:nvPicPr>
          <p:cNvPr id="3074" name="Picture 2" descr="Figure 1. Workflow for protein structure determination using X-ray crystallography.">
            <a:extLst>
              <a:ext uri="{FF2B5EF4-FFF2-40B4-BE49-F238E27FC236}">
                <a16:creationId xmlns:a16="http://schemas.microsoft.com/office/drawing/2014/main" id="{4082AF8B-E675-034C-5A44-360E4A503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66" y="2856949"/>
            <a:ext cx="9751868" cy="234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703AF-3398-318D-2961-6E69CD4F8173}"/>
              </a:ext>
            </a:extLst>
          </p:cNvPr>
          <p:cNvSpPr txBox="1"/>
          <p:nvPr/>
        </p:nvSpPr>
        <p:spPr>
          <a:xfrm>
            <a:off x="387928" y="2574759"/>
            <a:ext cx="239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X-ray Crystallography:</a:t>
            </a:r>
            <a:endParaRPr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858A4-C62D-E66E-FFC8-9EFABDAEEA22}"/>
              </a:ext>
            </a:extLst>
          </p:cNvPr>
          <p:cNvSpPr txBox="1"/>
          <p:nvPr/>
        </p:nvSpPr>
        <p:spPr>
          <a:xfrm>
            <a:off x="387928" y="5851026"/>
            <a:ext cx="488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Other methods: NMR spectroscopy, Cryo-EM,</a:t>
            </a:r>
            <a:r>
              <a:rPr lang="zh-TW" altLang="en-US" dirty="0"/>
              <a:t> </a:t>
            </a:r>
            <a:r>
              <a:rPr lang="en-US" altLang="zh-TW" dirty="0"/>
              <a:t>EM</a:t>
            </a:r>
          </a:p>
        </p:txBody>
      </p:sp>
    </p:spTree>
    <p:extLst>
      <p:ext uri="{BB962C8B-B14F-4D97-AF65-F5344CB8AC3E}">
        <p14:creationId xmlns:p14="http://schemas.microsoft.com/office/powerpoint/2010/main" val="148986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9264-CD8B-E996-8625-AD3C3299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well is the prediction by AlphaFold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C8A11-05D7-B057-56C6-8C3A46079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3499"/>
            <a:ext cx="10515600" cy="2448791"/>
          </a:xfrm>
        </p:spPr>
        <p:txBody>
          <a:bodyPr>
            <a:normAutofit/>
          </a:bodyPr>
          <a:lstStyle/>
          <a:p>
            <a:r>
              <a:rPr lang="en-US" altLang="zh-TW" dirty="0"/>
              <a:t>Protein structure prediction community established CASP (Critical Assessment of Protein Structure Prediction)</a:t>
            </a:r>
          </a:p>
          <a:p>
            <a:r>
              <a:rPr lang="en-US" altLang="zh-TW" dirty="0"/>
              <a:t>CASP assessment involves the prediction of recently solved structures that are not public</a:t>
            </a:r>
          </a:p>
          <a:p>
            <a:r>
              <a:rPr lang="en-US" altLang="zh-TW" dirty="0"/>
              <a:t>From CASP 14 (2020), AlphaFold is the top-ranked method achieving consistently high accuracy</a:t>
            </a:r>
            <a:endParaRPr lang="zh-TW" altLang="en-US" dirty="0"/>
          </a:p>
        </p:txBody>
      </p:sp>
      <p:pic>
        <p:nvPicPr>
          <p:cNvPr id="4100" name="Picture 4" descr="Animated 3D protein targets turning 360 degrees. The experimental result is shown in green lines, and the computational prediction is blue. The two sets of lines are almost identical.">
            <a:extLst>
              <a:ext uri="{FF2B5EF4-FFF2-40B4-BE49-F238E27FC236}">
                <a16:creationId xmlns:a16="http://schemas.microsoft.com/office/drawing/2014/main" id="{45FCF2C8-FE27-8C50-27C3-2AD4F679F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97224"/>
            <a:ext cx="58674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oogle DeepMind's AlphaFold Wins CASP14 Competition, Helps Solve Mystery of  Protein Folding in a Discovery That Might be Used in New Medical Laboratory  Tests - Dark Daily">
            <a:extLst>
              <a:ext uri="{FF2B5EF4-FFF2-40B4-BE49-F238E27FC236}">
                <a16:creationId xmlns:a16="http://schemas.microsoft.com/office/drawing/2014/main" id="{834D9078-DADC-A58F-8A6C-8CC8AE034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927960"/>
            <a:ext cx="3288666" cy="356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91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47AF-8AD4-CDF2-0DAC-AE4C821BE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How AlphaFold works: </a:t>
            </a:r>
            <a:r>
              <a:rPr lang="en-US" altLang="zh-TW" sz="1800" b="1" dirty="0"/>
              <a:t>INDUCTIVE BIAS FOR DEEP LEARNING MODELS</a:t>
            </a:r>
            <a:endParaRPr lang="zh-TW" alt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A39054-900B-FD28-5CFD-C5E4ED60A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50559" t="57133" r="32680" b="7133"/>
          <a:stretch/>
        </p:blipFill>
        <p:spPr>
          <a:xfrm>
            <a:off x="6246252" y="4401396"/>
            <a:ext cx="1803042" cy="15188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BEEB0-47DB-3AA3-0510-6E0ECF7480CB}"/>
              </a:ext>
            </a:extLst>
          </p:cNvPr>
          <p:cNvSpPr txBox="1"/>
          <p:nvPr/>
        </p:nvSpPr>
        <p:spPr>
          <a:xfrm>
            <a:off x="619257" y="1516863"/>
            <a:ext cx="472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卷積神經網路 </a:t>
            </a:r>
            <a:r>
              <a:rPr lang="en-US" altLang="zh-TW" b="1" dirty="0"/>
              <a:t>|</a:t>
            </a:r>
            <a:r>
              <a:rPr lang="zh-TW" altLang="en-US" b="1" dirty="0"/>
              <a:t> </a:t>
            </a:r>
            <a:r>
              <a:rPr lang="en-US" altLang="zh-TW" b="1" dirty="0"/>
              <a:t>Convolutional Networks</a:t>
            </a:r>
            <a:r>
              <a:rPr lang="zh-TW" altLang="en-US" b="1" dirty="0"/>
              <a:t> </a:t>
            </a:r>
            <a:r>
              <a:rPr lang="en-US" altLang="zh-TW" b="1" dirty="0"/>
              <a:t>(CNN)</a:t>
            </a:r>
            <a:endParaRPr lang="zh-TW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E080E-CDA0-ED85-DC60-83A08FE67CC5}"/>
              </a:ext>
            </a:extLst>
          </p:cNvPr>
          <p:cNvSpPr txBox="1"/>
          <p:nvPr/>
        </p:nvSpPr>
        <p:spPr>
          <a:xfrm>
            <a:off x="6129268" y="1516863"/>
            <a:ext cx="435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循環神經網路 </a:t>
            </a:r>
            <a:r>
              <a:rPr lang="en-US" altLang="zh-TW" b="1" dirty="0"/>
              <a:t>|</a:t>
            </a:r>
            <a:r>
              <a:rPr lang="zh-TW" altLang="en-US" b="1" dirty="0"/>
              <a:t> </a:t>
            </a:r>
            <a:r>
              <a:rPr lang="en-US" altLang="zh-TW" b="1" dirty="0"/>
              <a:t>Recurrent Networks</a:t>
            </a:r>
            <a:r>
              <a:rPr lang="zh-TW" altLang="en-US" b="1" dirty="0"/>
              <a:t> </a:t>
            </a:r>
            <a:r>
              <a:rPr lang="en-US" altLang="zh-TW" b="1" dirty="0"/>
              <a:t>(RNN)</a:t>
            </a:r>
            <a:endParaRPr lang="zh-TW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DF1FC-43DB-EB49-91B3-471C01EFEE1C}"/>
              </a:ext>
            </a:extLst>
          </p:cNvPr>
          <p:cNvSpPr txBox="1"/>
          <p:nvPr/>
        </p:nvSpPr>
        <p:spPr>
          <a:xfrm>
            <a:off x="619257" y="3904781"/>
            <a:ext cx="37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圖神經網路 </a:t>
            </a:r>
            <a:r>
              <a:rPr lang="en-US" altLang="zh-TW" b="1" dirty="0"/>
              <a:t>|</a:t>
            </a:r>
            <a:r>
              <a:rPr lang="zh-TW" altLang="en-US" b="1" dirty="0"/>
              <a:t> </a:t>
            </a:r>
            <a:r>
              <a:rPr lang="en-US" altLang="zh-TW" b="1" dirty="0"/>
              <a:t>Graph Networks</a:t>
            </a:r>
            <a:r>
              <a:rPr lang="zh-TW" altLang="en-US" b="1" dirty="0"/>
              <a:t> </a:t>
            </a:r>
            <a:r>
              <a:rPr lang="en-US" altLang="zh-TW" b="1" dirty="0"/>
              <a:t>(GNN)</a:t>
            </a:r>
            <a:endParaRPr lang="zh-TW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E5909-3892-6CCA-4B42-794C5A8AB339}"/>
              </a:ext>
            </a:extLst>
          </p:cNvPr>
          <p:cNvSpPr txBox="1"/>
          <p:nvPr/>
        </p:nvSpPr>
        <p:spPr>
          <a:xfrm>
            <a:off x="6129268" y="3904781"/>
            <a:ext cx="331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/>
              <a:t>注意力機制 </a:t>
            </a:r>
            <a:r>
              <a:rPr lang="en-US" altLang="zh-TW" b="1" dirty="0"/>
              <a:t>|</a:t>
            </a:r>
            <a:r>
              <a:rPr lang="zh-TW" altLang="en-US" b="1" dirty="0"/>
              <a:t> </a:t>
            </a:r>
            <a:r>
              <a:rPr lang="en-US" altLang="zh-TW" b="1" dirty="0"/>
              <a:t>Attention Modules</a:t>
            </a:r>
            <a:endParaRPr lang="zh-TW" altLang="en-US" b="1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2A31944-6EEC-F7D2-BB57-86EE6A9A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220" t="4338" r="32659" b="59909"/>
          <a:stretch/>
        </p:blipFill>
        <p:spPr>
          <a:xfrm>
            <a:off x="6246252" y="1993799"/>
            <a:ext cx="1841678" cy="1519707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D16798C9-EADF-9C81-B97B-6540BFF3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2" t="58689" r="85079" b="5577"/>
          <a:stretch/>
        </p:blipFill>
        <p:spPr>
          <a:xfrm>
            <a:off x="708918" y="4401395"/>
            <a:ext cx="1455313" cy="151887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4747D4D-582D-E4C1-2554-02D2EBD40D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1" t="3586" r="86497" b="62274"/>
          <a:stretch/>
        </p:blipFill>
        <p:spPr>
          <a:xfrm>
            <a:off x="708918" y="1983427"/>
            <a:ext cx="1300767" cy="14511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AB8CC1-700C-23BB-42A3-ADBC72596854}"/>
              </a:ext>
            </a:extLst>
          </p:cNvPr>
          <p:cNvSpPr txBox="1"/>
          <p:nvPr/>
        </p:nvSpPr>
        <p:spPr>
          <a:xfrm>
            <a:off x="2180582" y="1952644"/>
            <a:ext cx="36964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Used to process structured data with locality (such as sequence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Extract features from local regions in the protein sequence (interaction between amino acids)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Local sequence segments creates secondary structures</a:t>
            </a:r>
            <a:endParaRPr lang="zh-TW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AEF33-73B4-8646-166A-AF40410131B1}"/>
              </a:ext>
            </a:extLst>
          </p:cNvPr>
          <p:cNvSpPr txBox="1"/>
          <p:nvPr/>
        </p:nvSpPr>
        <p:spPr>
          <a:xfrm>
            <a:off x="8087930" y="1948530"/>
            <a:ext cx="3696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Used to process sequence data, particular for capturing long-range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Capture interactions between distant amino acid </a:t>
            </a:r>
            <a:r>
              <a:rPr lang="en-US" altLang="zh-TW" sz="1400" dirty="0">
                <a:sym typeface="Wingdings" panose="05000000000000000000" pitchFamily="2" charset="2"/>
              </a:rPr>
              <a:t> overall stability and folding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sym typeface="Wingdings" panose="05000000000000000000" pitchFamily="2" charset="2"/>
              </a:rPr>
              <a:t>The 3D structures of a protein is not only determined by adjacent amino acid but also by long-range interactions (hydrogen bonds or hydrophobic interactions).</a:t>
            </a:r>
            <a:endParaRPr lang="zh-TW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1F7219-D431-8CA8-A0AD-8E2122FB1AA1}"/>
              </a:ext>
            </a:extLst>
          </p:cNvPr>
          <p:cNvSpPr txBox="1"/>
          <p:nvPr/>
        </p:nvSpPr>
        <p:spPr>
          <a:xfrm>
            <a:off x="2180582" y="4401395"/>
            <a:ext cx="3696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Used to process graph-structure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Considering amino acids as nodes and edges as their interactions, GNNs help learn the complex relationships between amino acids and convert this into structural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Consider global information about the protein structure, not just local fragments.</a:t>
            </a:r>
            <a:endParaRPr lang="zh-TW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6AD286-9C27-1B54-90E1-826DBEAB22E6}"/>
              </a:ext>
            </a:extLst>
          </p:cNvPr>
          <p:cNvSpPr txBox="1"/>
          <p:nvPr/>
        </p:nvSpPr>
        <p:spPr>
          <a:xfrm>
            <a:off x="8087930" y="4401395"/>
            <a:ext cx="3696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It allow the model to focus on different part of a sequence based on the importance of each amino acid.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Certain amino acids are more crucial than others, especially in forming structural cores or functional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Enable model to flexibly focus more attention on these important amino acids.</a:t>
            </a:r>
            <a:endParaRPr lang="zh-TW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E1A785-BAB1-99DF-4B1F-D2EEF2839019}"/>
              </a:ext>
            </a:extLst>
          </p:cNvPr>
          <p:cNvSpPr txBox="1"/>
          <p:nvPr/>
        </p:nvSpPr>
        <p:spPr>
          <a:xfrm>
            <a:off x="619257" y="100799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Examples: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0583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D1F79-17F8-7132-52EE-E49834A7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Putting protein knowledge into the model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93F2-CBA5-55EF-E71F-9B6F68DBB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Physical and geometric insights are built into the network structure, not just a process around it.</a:t>
            </a:r>
          </a:p>
          <a:p>
            <a:r>
              <a:rPr lang="en-US" altLang="zh-TW" dirty="0"/>
              <a:t>Inductive biases reflect our knowledge of protein physics and geometry</a:t>
            </a:r>
          </a:p>
          <a:p>
            <a:pPr lvl="1"/>
            <a:r>
              <a:rPr lang="en-US" altLang="zh-TW" dirty="0"/>
              <a:t>De-emphasized</a:t>
            </a:r>
            <a:r>
              <a:rPr lang="zh-TW" altLang="en-US" dirty="0"/>
              <a:t> </a:t>
            </a:r>
            <a:r>
              <a:rPr lang="en-US" altLang="zh-TW" dirty="0"/>
              <a:t>sequential order of amino acids </a:t>
            </a:r>
            <a:br>
              <a:rPr lang="en-US" altLang="zh-TW" dirty="0"/>
            </a:br>
            <a:r>
              <a:rPr lang="en-US" altLang="zh-TW" dirty="0"/>
              <a:t>(any amino acid can talk to any amino acid in that protein)</a:t>
            </a:r>
          </a:p>
          <a:p>
            <a:pPr lvl="1"/>
            <a:r>
              <a:rPr lang="en-US" altLang="zh-TW" dirty="0"/>
              <a:t>Instead, residues that are close in space need to communicate</a:t>
            </a:r>
          </a:p>
          <a:p>
            <a:pPr lvl="1"/>
            <a:r>
              <a:rPr lang="en-US" altLang="zh-TW" dirty="0"/>
              <a:t>Iteratively learning a graph of which residuals are close while reasoning over this implicit graph as it is being built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372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502A-E7C8-14B9-8A00-F25790D0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Determining structure from evolution</a:t>
            </a:r>
            <a:endParaRPr lang="zh-TW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10F2F-A4CD-A5BD-EE50-68AF079FC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2931" y="2042437"/>
            <a:ext cx="5664427" cy="30711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13851-87DE-396B-F27B-EA04B2982170}"/>
              </a:ext>
            </a:extLst>
          </p:cNvPr>
          <p:cNvSpPr txBox="1"/>
          <p:nvPr/>
        </p:nvSpPr>
        <p:spPr>
          <a:xfrm>
            <a:off x="1272541" y="5271953"/>
            <a:ext cx="9192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The structure needs to be similar to carry out the same function. </a:t>
            </a:r>
            <a:endParaRPr lang="en-US" altLang="zh-TW" dirty="0"/>
          </a:p>
          <a:p>
            <a:r>
              <a:rPr lang="en-US" altLang="zh-TW" dirty="0">
                <a:sym typeface="Wingdings" panose="05000000000000000000" pitchFamily="2" charset="2"/>
              </a:rPr>
              <a:t> </a:t>
            </a:r>
            <a:r>
              <a:rPr lang="zh-TW" altLang="en-US" dirty="0"/>
              <a:t>Given an evolutionally related sequence, we can try to computationally infer the structure.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18E4E-DC16-C195-6A9E-31C706DE9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3132" y="2042437"/>
            <a:ext cx="4976757" cy="30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E1C3-79C0-3986-4481-ED3B01D4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Considering other important factors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199CD-284C-24D1-F98D-9AA53E0EF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Structure module</a:t>
            </a:r>
          </a:p>
          <a:p>
            <a:pPr lvl="1"/>
            <a:r>
              <a:rPr lang="en-US" altLang="zh-TW" dirty="0"/>
              <a:t>End-to-end folding instead of gradient descent</a:t>
            </a:r>
          </a:p>
          <a:p>
            <a:r>
              <a:rPr lang="en-US" altLang="zh-TW" dirty="0"/>
              <a:t>Noisy student distillation (bootstrapping oneself for a better performance)</a:t>
            </a:r>
          </a:p>
          <a:p>
            <a:pPr lvl="1"/>
            <a:r>
              <a:rPr lang="en-US" altLang="zh-TW" dirty="0"/>
              <a:t>Make use of unlabeled sequences (didn’t have a known experimental structure)</a:t>
            </a:r>
          </a:p>
          <a:p>
            <a:pPr lvl="1"/>
            <a:r>
              <a:rPr lang="en-US" altLang="zh-TW" dirty="0"/>
              <a:t>Train AlphaFold on just PDB data </a:t>
            </a:r>
            <a:r>
              <a:rPr lang="en-US" altLang="zh-TW" dirty="0">
                <a:sym typeface="Wingdings" panose="05000000000000000000" pitchFamily="2" charset="2"/>
              </a:rPr>
              <a:t> Predict structure on a large set of unlabeled sequences  Train second model where training set is enriched by confidently predicted structure of first model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15980-F36B-BFB5-7BB4-82977087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306" y="3440020"/>
            <a:ext cx="4179387" cy="273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5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yFonts">
      <a:majorFont>
        <a:latin typeface="PT Sans Caption"/>
        <a:ea typeface="微軟正黑體"/>
        <a:cs typeface=""/>
      </a:majorFont>
      <a:minorFont>
        <a:latin typeface="PT Sans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</TotalTime>
  <Words>1650</Words>
  <Application>Microsoft Office PowerPoint</Application>
  <PresentationFormat>Widescreen</PresentationFormat>
  <Paragraphs>166</Paragraphs>
  <Slides>29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Courier New,monospace</vt:lpstr>
      <vt:lpstr>Inter</vt:lpstr>
      <vt:lpstr>Aptos</vt:lpstr>
      <vt:lpstr>Arial</vt:lpstr>
      <vt:lpstr>Cambria Math</vt:lpstr>
      <vt:lpstr>Consolas</vt:lpstr>
      <vt:lpstr>Courier New</vt:lpstr>
      <vt:lpstr>PT Sans</vt:lpstr>
      <vt:lpstr>PT Sans Caption</vt:lpstr>
      <vt:lpstr>Roboto</vt:lpstr>
      <vt:lpstr>Wingdings</vt:lpstr>
      <vt:lpstr>Office Theme</vt:lpstr>
      <vt:lpstr>Highly Accurate Protein Structure Prediction with AlphaFold Developed by Google DeepMind and EMBL-EBI</vt:lpstr>
      <vt:lpstr>Something About DeepMind</vt:lpstr>
      <vt:lpstr>What are proteins?</vt:lpstr>
      <vt:lpstr>Why and how to predict protein structure?</vt:lpstr>
      <vt:lpstr>How well is the prediction by AlphaFold</vt:lpstr>
      <vt:lpstr>How AlphaFold works: INDUCTIVE BIAS FOR DEEP LEARNING MODELS</vt:lpstr>
      <vt:lpstr>Putting protein knowledge into the model</vt:lpstr>
      <vt:lpstr>Determining structure from evolution</vt:lpstr>
      <vt:lpstr>Considering other important factors</vt:lpstr>
      <vt:lpstr>Overview</vt:lpstr>
      <vt:lpstr>How to interpret predictions?</vt:lpstr>
      <vt:lpstr>Pitfalls of pLDDT</vt:lpstr>
      <vt:lpstr>Predicted aligned error (PAE)</vt:lpstr>
      <vt:lpstr>Limitations of AlphaFold</vt:lpstr>
      <vt:lpstr>AlphaFold protein structure database</vt:lpstr>
      <vt:lpstr>An example</vt:lpstr>
      <vt:lpstr>Structure viewer</vt:lpstr>
      <vt:lpstr>Predicted aligned error (PAE)</vt:lpstr>
      <vt:lpstr>Predict own data</vt:lpstr>
      <vt:lpstr>UCSF ChimeraX + Colab (google) + AlphaFold</vt:lpstr>
      <vt:lpstr>Options</vt:lpstr>
      <vt:lpstr>Result</vt:lpstr>
      <vt:lpstr>Sequence coverage</vt:lpstr>
      <vt:lpstr>Different predictions</vt:lpstr>
      <vt:lpstr>Show error plot in ChimeraX</vt:lpstr>
      <vt:lpstr>Align the predicted structure with the experimental result</vt:lpstr>
      <vt:lpstr>An alternative for Colab: AlphaFold server</vt:lpstr>
      <vt:lpstr>Open the results from the AlphaFold server in ChimeraX</vt:lpstr>
      <vt:lpstr>Other visualization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Jen-Hsiang Ou</dc:creator>
  <cp:lastModifiedBy>Jen-Hsiang Ou</cp:lastModifiedBy>
  <cp:revision>148</cp:revision>
  <dcterms:created xsi:type="dcterms:W3CDTF">2024-09-09T03:05:34Z</dcterms:created>
  <dcterms:modified xsi:type="dcterms:W3CDTF">2024-09-26T02:40:09Z</dcterms:modified>
</cp:coreProperties>
</file>